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Lst>
  <p:sldSz cx="9144000" cy="5143500" type="screen16x9"/>
  <p:notesSz cx="6858000" cy="9144000"/>
  <p:embeddedFontLst>
    <p:embeddedFont>
      <p:font typeface="Barlow" panose="00000500000000000000" pitchFamily="2" charset="0"/>
      <p:regular r:id="rId33"/>
      <p:bold r:id="rId34"/>
      <p:italic r:id="rId35"/>
      <p:boldItalic r:id="rId36"/>
    </p:embeddedFont>
    <p:embeddedFont>
      <p:font typeface="Bebas Neue" panose="020B0606020202050201" pitchFamily="34" charset="0"/>
      <p:regular r:id="rId37"/>
    </p:embeddedFont>
    <p:embeddedFont>
      <p:font typeface="Nunito Light" pitchFamily="2" charset="0"/>
      <p:regular r:id="rId38"/>
    </p:embeddedFont>
    <p:embeddedFont>
      <p:font typeface="PT Sans" panose="020B0503020203020204" pitchFamily="34" charset="0"/>
      <p:regular r:id="rId39"/>
      <p:bold r:id="rId40"/>
      <p:italic r:id="rId41"/>
      <p:boldItalic r:id="rId42"/>
    </p:embeddedFont>
    <p:embeddedFont>
      <p:font typeface="Space Grotesk"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97" autoAdjust="0"/>
  </p:normalViewPr>
  <p:slideViewPr>
    <p:cSldViewPr snapToGrid="0">
      <p:cViewPr varScale="1">
        <p:scale>
          <a:sx n="94" d="100"/>
          <a:sy n="94" d="100"/>
        </p:scale>
        <p:origin x="11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c5a794ba0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c5a794ba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3e31bd42d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3e31bd42d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3e31bd42d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23e31bd42d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3e31bd42d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3e31bd42d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3e31bd42d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3e31bd42d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3e31bd42d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3e31bd42d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1999afdd8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1999afdd8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Capteur monodir : peut faire un capteur encombrant, mais moins cher qu’un accéléromètre et avec une valeur tres simple à lire et à interpréter. Attention car risque de rebonds en cas de chop violent.</a:t>
            </a:r>
            <a:endParaRPr/>
          </a:p>
          <a:p>
            <a:pPr marL="0" lvl="0" indent="0" algn="l" rtl="0">
              <a:spcBef>
                <a:spcPts val="0"/>
              </a:spcBef>
              <a:spcAft>
                <a:spcPts val="0"/>
              </a:spcAft>
              <a:buNone/>
            </a:pPr>
            <a:r>
              <a:rPr lang="en"/>
              <a:t>Ex : sablier numérique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1625f36d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1625f36d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Présenter les résultats des tests à différents Spreading Factors (SF)</a:t>
            </a:r>
            <a:endParaRPr/>
          </a:p>
          <a:p>
            <a:pPr marL="457200" lvl="0" indent="-298450" algn="l" rtl="0">
              <a:lnSpc>
                <a:spcPct val="115000"/>
              </a:lnSpc>
              <a:spcBef>
                <a:spcPts val="0"/>
              </a:spcBef>
              <a:spcAft>
                <a:spcPts val="0"/>
              </a:spcAft>
              <a:buClr>
                <a:schemeClr val="dk1"/>
              </a:buClr>
              <a:buSzPts val="1100"/>
              <a:buChar char="●"/>
            </a:pPr>
            <a:r>
              <a:rPr lang="en"/>
              <a:t>Comparer les performances en intérieur et en extérieur (line of sight)</a:t>
            </a:r>
            <a:endParaRPr/>
          </a:p>
          <a:p>
            <a:pPr marL="457200" lvl="0" indent="-298450" algn="l" rtl="0">
              <a:lnSpc>
                <a:spcPct val="115000"/>
              </a:lnSpc>
              <a:spcBef>
                <a:spcPts val="0"/>
              </a:spcBef>
              <a:spcAft>
                <a:spcPts val="0"/>
              </a:spcAft>
              <a:buClr>
                <a:schemeClr val="dk1"/>
              </a:buClr>
              <a:buSzPts val="1100"/>
              <a:buChar char="●"/>
            </a:pPr>
            <a:r>
              <a:rPr lang="en"/>
              <a:t>Discuter des résultats obtenus</a:t>
            </a:r>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1999afdd8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1999afdd8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On est bien a 868MHz : analyseur de fréquence !</a:t>
            </a:r>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3e31bd42d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3e31bd42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utilise l’environnement Espressif, en command line</a:t>
            </a:r>
            <a:endParaRPr/>
          </a:p>
          <a:p>
            <a:pPr marL="0" lvl="0" indent="0" algn="l" rtl="0">
              <a:spcBef>
                <a:spcPts val="0"/>
              </a:spcBef>
              <a:spcAft>
                <a:spcPts val="0"/>
              </a:spcAft>
              <a:buNone/>
            </a:pPr>
            <a:endParaRPr/>
          </a:p>
          <a:p>
            <a:pPr marL="0" lvl="0" indent="0" algn="l" rtl="0">
              <a:spcBef>
                <a:spcPts val="0"/>
              </a:spcBef>
              <a:spcAft>
                <a:spcPts val="0"/>
              </a:spcAft>
              <a:buNone/>
            </a:pPr>
            <a:r>
              <a:rPr lang="en"/>
              <a:t>Lister les 3 versions de software</a:t>
            </a:r>
            <a:endParaRPr/>
          </a:p>
          <a:p>
            <a:pPr marL="0" lvl="0" indent="0" algn="l" rtl="0">
              <a:spcBef>
                <a:spcPts val="0"/>
              </a:spcBef>
              <a:spcAft>
                <a:spcPts val="0"/>
              </a:spcAft>
              <a:buNone/>
            </a:pPr>
            <a:endParaRPr/>
          </a:p>
          <a:p>
            <a:pPr marL="0" lvl="0" indent="0" algn="l" rtl="0">
              <a:spcBef>
                <a:spcPts val="0"/>
              </a:spcBef>
              <a:spcAft>
                <a:spcPts val="0"/>
              </a:spcAft>
              <a:buNone/>
            </a:pPr>
            <a:r>
              <a:rPr lang="en"/>
              <a:t>2eme : uart car la grove e5 necessite une telle connection avec l’esp32 pour fonctionner : ensuite par commandes AT</a:t>
            </a:r>
            <a:endParaRPr/>
          </a:p>
          <a:p>
            <a:pPr marL="0" lvl="0" indent="0" algn="l" rtl="0">
              <a:spcBef>
                <a:spcPts val="0"/>
              </a:spcBef>
              <a:spcAft>
                <a:spcPts val="0"/>
              </a:spcAft>
              <a:buNone/>
            </a:pPr>
            <a:endParaRPr/>
          </a:p>
          <a:p>
            <a:pPr marL="0" lvl="0" indent="0" algn="l" rtl="0">
              <a:spcBef>
                <a:spcPts val="0"/>
              </a:spcBef>
              <a:spcAft>
                <a:spcPts val="0"/>
              </a:spcAft>
              <a:buNone/>
            </a:pPr>
            <a:r>
              <a:rPr lang="en"/>
              <a:t>3eme : envoi toutes les 20 secondes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3e31bd42d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23e31bd42d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PIN 17 18 UART avec Grove</a:t>
            </a:r>
            <a:endParaRPr/>
          </a:p>
          <a:p>
            <a:pPr marL="0" lvl="0" indent="0" algn="l" rtl="0">
              <a:spcBef>
                <a:spcPts val="0"/>
              </a:spcBef>
              <a:spcAft>
                <a:spcPts val="0"/>
              </a:spcAft>
              <a:buNone/>
            </a:pPr>
            <a:r>
              <a:rPr lang="en"/>
              <a:t>PIN 2 3 UART avec PC ou téléphone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endParaRPr b="1"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3e31bd42d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3e31bd42d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pour vérifier, qui nous renvoie OK</a:t>
            </a:r>
            <a:endParaRPr/>
          </a:p>
          <a:p>
            <a:pPr marL="0" lvl="0" indent="0" algn="l" rtl="0">
              <a:spcBef>
                <a:spcPts val="0"/>
              </a:spcBef>
              <a:spcAft>
                <a:spcPts val="0"/>
              </a:spcAft>
              <a:buNone/>
            </a:pPr>
            <a:r>
              <a:rPr lang="en"/>
              <a:t>Ensuite on envoie l’appkey (def dans chirpstack)</a:t>
            </a:r>
            <a:endParaRPr/>
          </a:p>
          <a:p>
            <a:pPr marL="0" lvl="0" indent="0" algn="l" rtl="0">
              <a:spcBef>
                <a:spcPts val="0"/>
              </a:spcBef>
              <a:spcAft>
                <a:spcPts val="0"/>
              </a:spcAft>
              <a:buNone/>
            </a:pPr>
            <a:r>
              <a:rPr lang="en"/>
              <a:t>At mode,</a:t>
            </a:r>
            <a:endParaRPr/>
          </a:p>
          <a:p>
            <a:pPr marL="0" lvl="0" indent="0" algn="l" rtl="0">
              <a:spcBef>
                <a:spcPts val="0"/>
              </a:spcBef>
              <a:spcAft>
                <a:spcPts val="0"/>
              </a:spcAft>
              <a:buNone/>
            </a:pPr>
            <a:r>
              <a:rPr lang="en"/>
              <a:t>On met la puissance au max de la carte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3e31bd42d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3e31bd42d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envoie toutes les 5 secondes un message incrémenté pour qu’on sache si tout se passe bien.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3e31bd42d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3e31bd42d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nous allons expliquer comment notre système LoRa intègre différents services pour traiter et transmettre les données reçues. Sur le schéma projeté, vous pouvez voir que nous utilisons ChirpStack pour gérer les communications entre les noeuds et les gateways. ChirpStack envoie ensuite les données de trame à Microsoft Azure Service Bus.</a:t>
            </a:r>
            <a:endParaRPr/>
          </a:p>
          <a:p>
            <a:pPr marL="0" lvl="0" indent="0" algn="l" rtl="0">
              <a:lnSpc>
                <a:spcPct val="115000"/>
              </a:lnSpc>
              <a:spcBef>
                <a:spcPts val="1200"/>
              </a:spcBef>
              <a:spcAft>
                <a:spcPts val="0"/>
              </a:spcAft>
              <a:buClr>
                <a:schemeClr val="dk1"/>
              </a:buClr>
              <a:buSzPts val="1100"/>
              <a:buFont typeface="Arial"/>
              <a:buNone/>
            </a:pPr>
            <a:r>
              <a:rPr lang="en"/>
              <a:t>Une fois les données de trame arrivées sur Azure Service Bus, nous utilisons un script Python pour les traiter. Ce script sert à convertir les données en texte, car elles sont encodées en base64 sur ChirpStack. Après cette conversion, le script envoie les données converties à un bot Telegram. Ce bot est alors chargé d'envoyer un message dans un groupe spécifique à chaque nouvelle réception de données.</a:t>
            </a:r>
            <a:endParaRPr/>
          </a:p>
          <a:p>
            <a:pPr marL="0" lvl="0" indent="0" algn="l" rtl="0">
              <a:lnSpc>
                <a:spcPct val="115000"/>
              </a:lnSpc>
              <a:spcBef>
                <a:spcPts val="1200"/>
              </a:spcBef>
              <a:spcAft>
                <a:spcPts val="0"/>
              </a:spcAft>
              <a:buClr>
                <a:schemeClr val="dk1"/>
              </a:buClr>
              <a:buSzPts val="1100"/>
              <a:buFont typeface="Arial"/>
              <a:buNone/>
            </a:pPr>
            <a:r>
              <a:rPr lang="en"/>
              <a:t>Ainsi, notre solution intègre ChirpStack, Microsoft Azure Service Bus, un script Python et Telegram pour assurer une transmission fluide et efficace des données reçues par notre système LoRa, tout en facilitant leur consultation par les utilisateurs.</a:t>
            </a:r>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3cf4c547af_0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23cf4c547af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Désormais des tests!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3cf4c547af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3cf4c547a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3cf4c547af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3cf4c547af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3cf4c547af_0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3cf4c547af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1625f36da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21625f36da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1999afdd8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1999afdd8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Limitation a 30secondes / device / jour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Selon SF et ack, jusqu’a 5.8s pour 100byte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Soit 5 messages par device par jour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La notre : on est absolument les seuls a l’utiliser : priorité dessus, la TTN est partagée.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Tarif : moins cher (apres avec les prix des raspb actuellement…)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TTN quand meme mieux documenté et simplifié à mettre en place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dirty="0">
                <a:solidFill>
                  <a:schemeClr val="dk1"/>
                </a:solidFill>
              </a:rPr>
              <a:t>Expliquer les limitations de TTN, notamment les 30 secondes de communication par device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Souligner les avantages de notre propre gateway, comme la priorité et la liberté</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Rappeler l'importance de respecter les régulations concernant les puissances et fréquences d'émissions</a:t>
            </a: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17b871a4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Annoncer la démonstration en direct et expliquer brièvement ce qui sera présenté</a:t>
            </a:r>
            <a:endParaRPr/>
          </a:p>
          <a:p>
            <a:pPr marL="457200" lvl="0" indent="-298450" algn="l" rtl="0">
              <a:lnSpc>
                <a:spcPct val="115000"/>
              </a:lnSpc>
              <a:spcBef>
                <a:spcPts val="0"/>
              </a:spcBef>
              <a:spcAft>
                <a:spcPts val="0"/>
              </a:spcAft>
              <a:buClr>
                <a:schemeClr val="dk1"/>
              </a:buClr>
              <a:buSzPts val="1100"/>
              <a:buChar char="●"/>
            </a:pPr>
            <a:r>
              <a:rPr lang="en"/>
              <a:t>Énumérer les étapes pour reproduire le projet, en s'appuyant sur le mode d'emploi fourni</a:t>
            </a:r>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c5a794ba05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c5a794ba05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dirty="0"/>
              <a:t>Définir les systèmes communicants et leur importance</a:t>
            </a:r>
            <a:endParaRPr dirty="0"/>
          </a:p>
          <a:p>
            <a:pPr marL="457200" lvl="0" indent="-298450" algn="l" rtl="0">
              <a:lnSpc>
                <a:spcPct val="115000"/>
              </a:lnSpc>
              <a:spcBef>
                <a:spcPts val="0"/>
              </a:spcBef>
              <a:spcAft>
                <a:spcPts val="0"/>
              </a:spcAft>
              <a:buClr>
                <a:schemeClr val="dk1"/>
              </a:buClr>
              <a:buSzPts val="1100"/>
              <a:buChar char="●"/>
            </a:pPr>
            <a:r>
              <a:rPr lang="en" dirty="0"/>
              <a:t>Présenter LoRa comme une technologie longue portée et basse consommation</a:t>
            </a:r>
            <a:endParaRPr dirty="0"/>
          </a:p>
          <a:p>
            <a:pPr marL="457200" lvl="0" indent="-298450" algn="l" rtl="0">
              <a:lnSpc>
                <a:spcPct val="115000"/>
              </a:lnSpc>
              <a:spcBef>
                <a:spcPts val="0"/>
              </a:spcBef>
              <a:spcAft>
                <a:spcPts val="0"/>
              </a:spcAft>
              <a:buClr>
                <a:schemeClr val="dk1"/>
              </a:buClr>
              <a:buSzPts val="1100"/>
              <a:buChar char="●"/>
            </a:pPr>
            <a:r>
              <a:rPr lang="en" dirty="0"/>
              <a:t>Expliquer l'application de LoRa dans notre projet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c67ca418e5_1_18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c67ca418e5_1_18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Décrire brièvement chaque composant et son rôle dans le système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21625f36da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21625f36da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Expliquer les configurations nécessaires pour les noeuds et les gateways</a:t>
            </a:r>
            <a:endParaRPr/>
          </a:p>
          <a:p>
            <a:pPr marL="457200" lvl="0" indent="-298450" algn="l" rtl="0">
              <a:lnSpc>
                <a:spcPct val="115000"/>
              </a:lnSpc>
              <a:spcBef>
                <a:spcPts val="0"/>
              </a:spcBef>
              <a:spcAft>
                <a:spcPts val="0"/>
              </a:spcAft>
              <a:buClr>
                <a:schemeClr val="dk1"/>
              </a:buClr>
              <a:buSzPts val="1100"/>
              <a:buChar char="●"/>
            </a:pPr>
            <a:r>
              <a:rPr lang="en"/>
              <a:t>Présenter le code Arduino utilisé pour les noeuds</a:t>
            </a:r>
            <a:endParaRPr/>
          </a:p>
          <a:p>
            <a:pPr marL="457200" lvl="0" indent="-298450" algn="l" rtl="0">
              <a:lnSpc>
                <a:spcPct val="115000"/>
              </a:lnSpc>
              <a:spcBef>
                <a:spcPts val="0"/>
              </a:spcBef>
              <a:spcAft>
                <a:spcPts val="0"/>
              </a:spcAft>
              <a:buClr>
                <a:schemeClr val="dk1"/>
              </a:buClr>
              <a:buSzPts val="1100"/>
              <a:buChar char="●"/>
            </a:pPr>
            <a:r>
              <a:rPr lang="en"/>
              <a:t>Expliquer comment les noeuds communiquent avec les gateways</a:t>
            </a: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1999afdd8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1999afdd8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1999afdd8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1999afdd8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1999afdd8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1999afdd8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3e31bd42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3e31bd42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rgbClr val="013768"/>
            </a:gs>
            <a:gs pos="65000">
              <a:srgbClr val="016ECF"/>
            </a:gs>
            <a:gs pos="100000">
              <a:srgbClr val="022A6A"/>
            </a:gs>
          </a:gsLst>
          <a:lin ang="18900732" scaled="0"/>
        </a:gradFill>
        <a:effectLst/>
      </p:bgPr>
    </p:bg>
    <p:spTree>
      <p:nvGrpSpPr>
        <p:cNvPr id="1" name="Shape 9"/>
        <p:cNvGrpSpPr/>
        <p:nvPr/>
      </p:nvGrpSpPr>
      <p:grpSpPr>
        <a:xfrm>
          <a:off x="0" y="0"/>
          <a:ext cx="0" cy="0"/>
          <a:chOff x="0" y="0"/>
          <a:chExt cx="0" cy="0"/>
        </a:xfrm>
      </p:grpSpPr>
      <p:sp>
        <p:nvSpPr>
          <p:cNvPr id="10" name="Google Shape;10;p2"/>
          <p:cNvSpPr/>
          <p:nvPr/>
        </p:nvSpPr>
        <p:spPr>
          <a:xfrm>
            <a:off x="8454000" y="-43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675" y="4888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100" y="-2286"/>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024100" y="-22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1230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456100" y="48129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54000" y="42475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9625" y="44304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2"/>
          <p:cNvCxnSpPr/>
          <p:nvPr/>
        </p:nvCxnSpPr>
        <p:spPr>
          <a:xfrm rot="10800000">
            <a:off x="1684775" y="9384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 name="Google Shape;19;p2"/>
          <p:cNvCxnSpPr/>
          <p:nvPr/>
        </p:nvCxnSpPr>
        <p:spPr>
          <a:xfrm rot="10800000">
            <a:off x="4185750"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2"/>
          <p:cNvCxnSpPr/>
          <p:nvPr/>
        </p:nvCxnSpPr>
        <p:spPr>
          <a:xfrm rot="10800000">
            <a:off x="-473275" y="1790250"/>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1" name="Google Shape;21;p2"/>
          <p:cNvCxnSpPr/>
          <p:nvPr/>
        </p:nvCxnSpPr>
        <p:spPr>
          <a:xfrm rot="10800000">
            <a:off x="4409850" y="77880"/>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2" name="Google Shape;22;p2"/>
          <p:cNvSpPr txBox="1">
            <a:spLocks noGrp="1"/>
          </p:cNvSpPr>
          <p:nvPr>
            <p:ph type="ctrTitle"/>
          </p:nvPr>
        </p:nvSpPr>
        <p:spPr>
          <a:xfrm>
            <a:off x="1725600" y="925300"/>
            <a:ext cx="5692800" cy="2835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1857150" y="3761000"/>
            <a:ext cx="5429700" cy="4572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8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24" name="Google Shape;24;p2"/>
          <p:cNvCxnSpPr/>
          <p:nvPr/>
        </p:nvCxnSpPr>
        <p:spPr>
          <a:xfrm rot="10800000">
            <a:off x="8709900" y="240960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5" name="Google Shape;2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36000">
              <a:srgbClr val="013768"/>
            </a:gs>
            <a:gs pos="65000">
              <a:srgbClr val="016ECF"/>
            </a:gs>
            <a:gs pos="100000">
              <a:srgbClr val="022A6A"/>
            </a:gs>
          </a:gsLst>
          <a:lin ang="2700006" scaled="0"/>
        </a:gradFill>
        <a:effectLst/>
      </p:bgPr>
    </p:bg>
    <p:spTree>
      <p:nvGrpSpPr>
        <p:cNvPr id="1" name="Shape 151"/>
        <p:cNvGrpSpPr/>
        <p:nvPr/>
      </p:nvGrpSpPr>
      <p:grpSpPr>
        <a:xfrm>
          <a:off x="0" y="0"/>
          <a:ext cx="0" cy="0"/>
          <a:chOff x="0" y="0"/>
          <a:chExt cx="0" cy="0"/>
        </a:xfrm>
      </p:grpSpPr>
      <p:sp>
        <p:nvSpPr>
          <p:cNvPr id="152" name="Google Shape;152;p11"/>
          <p:cNvSpPr txBox="1">
            <a:spLocks noGrp="1"/>
          </p:cNvSpPr>
          <p:nvPr>
            <p:ph type="title" hasCustomPrompt="1"/>
          </p:nvPr>
        </p:nvSpPr>
        <p:spPr>
          <a:xfrm>
            <a:off x="1436250" y="1407263"/>
            <a:ext cx="6271500" cy="187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a:spLocks noGrp="1"/>
          </p:cNvSpPr>
          <p:nvPr>
            <p:ph type="subTitle" idx="1"/>
          </p:nvPr>
        </p:nvSpPr>
        <p:spPr>
          <a:xfrm>
            <a:off x="1436250" y="3279038"/>
            <a:ext cx="6271500" cy="457200"/>
          </a:xfrm>
          <a:prstGeom prst="rect">
            <a:avLst/>
          </a:prstGeom>
          <a:solidFill>
            <a:schemeClr val="dk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54" name="Google Shape;154;p11"/>
          <p:cNvSpPr/>
          <p:nvPr/>
        </p:nvSpPr>
        <p:spPr>
          <a:xfrm rot="10800000" flipH="1">
            <a:off x="8454000" y="406681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rot="10800000" flipH="1">
            <a:off x="-131525" y="29009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10800000" flipH="1">
            <a:off x="8206350" y="4460313"/>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5400000" flipH="1">
            <a:off x="4483063" y="-34975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11"/>
          <p:cNvCxnSpPr/>
          <p:nvPr/>
        </p:nvCxnSpPr>
        <p:spPr>
          <a:xfrm flipH="1">
            <a:off x="1681900" y="4756821"/>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159" name="Google Shape;159;p11"/>
          <p:cNvSpPr/>
          <p:nvPr/>
        </p:nvSpPr>
        <p:spPr>
          <a:xfrm flipH="1">
            <a:off x="-334525" y="2423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5400000">
            <a:off x="8760850"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 name="Google Shape;161;p11"/>
          <p:cNvCxnSpPr/>
          <p:nvPr/>
        </p:nvCxnSpPr>
        <p:spPr>
          <a:xfrm flipH="1">
            <a:off x="-473275" y="2207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162" name="Google Shape;162;p11"/>
          <p:cNvSpPr/>
          <p:nvPr/>
        </p:nvSpPr>
        <p:spPr>
          <a:xfrm rot="5400000" flipH="1">
            <a:off x="3975138" y="-34975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11"/>
          <p:cNvCxnSpPr/>
          <p:nvPr/>
        </p:nvCxnSpPr>
        <p:spPr>
          <a:xfrm flipH="1">
            <a:off x="8636850" y="2152446"/>
            <a:ext cx="324300" cy="324300"/>
          </a:xfrm>
          <a:prstGeom prst="straightConnector1">
            <a:avLst/>
          </a:prstGeom>
          <a:noFill/>
          <a:ln w="19050" cap="flat" cmpd="sng">
            <a:solidFill>
              <a:schemeClr val="dk1"/>
            </a:solidFill>
            <a:prstDash val="solid"/>
            <a:round/>
            <a:headEnd type="none" w="med" len="med"/>
            <a:tailEnd type="none" w="med" len="med"/>
          </a:ln>
        </p:spPr>
      </p:cxnSp>
      <p:sp>
        <p:nvSpPr>
          <p:cNvPr id="164" name="Google Shape;16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5"/>
        <p:cNvGrpSpPr/>
        <p:nvPr/>
      </p:nvGrpSpPr>
      <p:grpSpPr>
        <a:xfrm>
          <a:off x="0" y="0"/>
          <a:ext cx="0" cy="0"/>
          <a:chOff x="0" y="0"/>
          <a:chExt cx="0" cy="0"/>
        </a:xfrm>
      </p:grpSpPr>
      <p:sp>
        <p:nvSpPr>
          <p:cNvPr id="166" name="Google Shape;1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13"/>
          <p:cNvSpPr txBox="1">
            <a:spLocks noGrp="1"/>
          </p:cNvSpPr>
          <p:nvPr>
            <p:ph type="subTitle" idx="1"/>
          </p:nvPr>
        </p:nvSpPr>
        <p:spPr>
          <a:xfrm>
            <a:off x="731500"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subTitle" idx="2"/>
          </p:nvPr>
        </p:nvSpPr>
        <p:spPr>
          <a:xfrm>
            <a:off x="731500"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3"/>
          </p:nvPr>
        </p:nvSpPr>
        <p:spPr>
          <a:xfrm>
            <a:off x="3383253"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4"/>
          </p:nvPr>
        </p:nvSpPr>
        <p:spPr>
          <a:xfrm>
            <a:off x="3383253"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title" idx="5" hasCustomPrompt="1"/>
          </p:nvPr>
        </p:nvSpPr>
        <p:spPr>
          <a:xfrm>
            <a:off x="157734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6" hasCustomPrompt="1"/>
          </p:nvPr>
        </p:nvSpPr>
        <p:spPr>
          <a:xfrm>
            <a:off x="422910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7" hasCustomPrompt="1"/>
          </p:nvPr>
        </p:nvSpPr>
        <p:spPr>
          <a:xfrm>
            <a:off x="157734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8" hasCustomPrompt="1"/>
          </p:nvPr>
        </p:nvSpPr>
        <p:spPr>
          <a:xfrm>
            <a:off x="422910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subTitle" idx="9"/>
          </p:nvPr>
        </p:nvSpPr>
        <p:spPr>
          <a:xfrm>
            <a:off x="6035006" y="3810735"/>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3"/>
          <p:cNvSpPr txBox="1">
            <a:spLocks noGrp="1"/>
          </p:cNvSpPr>
          <p:nvPr>
            <p:ph type="subTitle" idx="13"/>
          </p:nvPr>
        </p:nvSpPr>
        <p:spPr>
          <a:xfrm>
            <a:off x="6035006" y="2199359"/>
            <a:ext cx="2377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3"/>
          <p:cNvSpPr txBox="1">
            <a:spLocks noGrp="1"/>
          </p:cNvSpPr>
          <p:nvPr>
            <p:ph type="title" idx="14" hasCustomPrompt="1"/>
          </p:nvPr>
        </p:nvSpPr>
        <p:spPr>
          <a:xfrm>
            <a:off x="6880860" y="2989680"/>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15" hasCustomPrompt="1"/>
          </p:nvPr>
        </p:nvSpPr>
        <p:spPr>
          <a:xfrm>
            <a:off x="6880860" y="1349505"/>
            <a:ext cx="685800" cy="4572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subTitle" idx="16"/>
          </p:nvPr>
        </p:nvSpPr>
        <p:spPr>
          <a:xfrm>
            <a:off x="73149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7"/>
          </p:nvPr>
        </p:nvSpPr>
        <p:spPr>
          <a:xfrm>
            <a:off x="73149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8"/>
          </p:nvPr>
        </p:nvSpPr>
        <p:spPr>
          <a:xfrm>
            <a:off x="338325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txBox="1">
            <a:spLocks noGrp="1"/>
          </p:cNvSpPr>
          <p:nvPr>
            <p:ph type="subTitle" idx="19"/>
          </p:nvPr>
        </p:nvSpPr>
        <p:spPr>
          <a:xfrm>
            <a:off x="338325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5" name="Google Shape;185;p13"/>
          <p:cNvSpPr txBox="1">
            <a:spLocks noGrp="1"/>
          </p:cNvSpPr>
          <p:nvPr>
            <p:ph type="subTitle" idx="20"/>
          </p:nvPr>
        </p:nvSpPr>
        <p:spPr>
          <a:xfrm>
            <a:off x="6035010" y="3599652"/>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6" name="Google Shape;186;p13"/>
          <p:cNvSpPr txBox="1">
            <a:spLocks noGrp="1"/>
          </p:cNvSpPr>
          <p:nvPr>
            <p:ph type="subTitle" idx="21"/>
          </p:nvPr>
        </p:nvSpPr>
        <p:spPr>
          <a:xfrm>
            <a:off x="6035010" y="1988280"/>
            <a:ext cx="2377500" cy="38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7" name="Google Shape;187;p13"/>
          <p:cNvSpPr/>
          <p:nvPr/>
        </p:nvSpPr>
        <p:spPr>
          <a:xfrm>
            <a:off x="8275" y="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370325"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8042175" y="48313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323900" y="47064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275"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445725" y="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13"/>
          <p:cNvCxnSpPr/>
          <p:nvPr/>
        </p:nvCxnSpPr>
        <p:spPr>
          <a:xfrm rot="10800000">
            <a:off x="8595600" y="2297554"/>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4" name="Google Shape;194;p13"/>
          <p:cNvCxnSpPr/>
          <p:nvPr/>
        </p:nvCxnSpPr>
        <p:spPr>
          <a:xfrm rot="10800000">
            <a:off x="79075" y="2133300"/>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95" name="Google Shape;195;p13"/>
          <p:cNvCxnSpPr/>
          <p:nvPr/>
        </p:nvCxnSpPr>
        <p:spPr>
          <a:xfrm rot="10800000">
            <a:off x="3552500" y="470647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96" name="Google Shape;196;p13"/>
          <p:cNvCxnSpPr/>
          <p:nvPr/>
        </p:nvCxnSpPr>
        <p:spPr>
          <a:xfrm rot="10800000">
            <a:off x="3917838" y="-64700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197" name="Google Shape;197;p13"/>
          <p:cNvSpPr/>
          <p:nvPr/>
        </p:nvSpPr>
        <p:spPr>
          <a:xfrm flipH="1">
            <a:off x="8323900" y="388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flipH="1">
            <a:off x="-370050" y="41249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dk1"/>
            </a:gs>
            <a:gs pos="36000">
              <a:srgbClr val="013768"/>
            </a:gs>
            <a:gs pos="65000">
              <a:srgbClr val="016ECF"/>
            </a:gs>
            <a:gs pos="100000">
              <a:srgbClr val="022A6A"/>
            </a:gs>
          </a:gsLst>
          <a:lin ang="18900732" scaled="0"/>
        </a:gradFill>
        <a:effectLst/>
      </p:bgPr>
    </p:bg>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2191500" y="3256138"/>
            <a:ext cx="4761000" cy="531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2" name="Google Shape;202;p14"/>
          <p:cNvSpPr txBox="1">
            <a:spLocks noGrp="1"/>
          </p:cNvSpPr>
          <p:nvPr>
            <p:ph type="subTitle" idx="1"/>
          </p:nvPr>
        </p:nvSpPr>
        <p:spPr>
          <a:xfrm>
            <a:off x="2192557" y="1355463"/>
            <a:ext cx="4758600" cy="175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203" name="Google Shape;203;p14"/>
          <p:cNvSpPr/>
          <p:nvPr/>
        </p:nvSpPr>
        <p:spPr>
          <a:xfrm>
            <a:off x="8454000" y="-1550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939075" y="-1550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5400000">
            <a:off x="8200450" y="4808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8454000" y="4325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14050"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1111538" y="-348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62438" y="-3486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14"/>
          <p:cNvCxnSpPr/>
          <p:nvPr/>
        </p:nvCxnSpPr>
        <p:spPr>
          <a:xfrm rot="10800000">
            <a:off x="14050" y="22985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11" name="Google Shape;211;p14"/>
          <p:cNvCxnSpPr/>
          <p:nvPr/>
        </p:nvCxnSpPr>
        <p:spPr>
          <a:xfrm rot="10800000">
            <a:off x="8677650" y="2464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12" name="Google Shape;212;p14"/>
          <p:cNvCxnSpPr/>
          <p:nvPr/>
        </p:nvCxnSpPr>
        <p:spPr>
          <a:xfrm rot="10800000">
            <a:off x="3733675" y="460857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213" name="Google Shape;213;p14"/>
          <p:cNvCxnSpPr/>
          <p:nvPr/>
        </p:nvCxnSpPr>
        <p:spPr>
          <a:xfrm rot="10800000">
            <a:off x="4095625" y="-13479"/>
            <a:ext cx="548400" cy="548400"/>
          </a:xfrm>
          <a:prstGeom prst="straightConnector1">
            <a:avLst/>
          </a:prstGeom>
          <a:noFill/>
          <a:ln w="19050" cap="flat" cmpd="sng">
            <a:solidFill>
              <a:schemeClr val="dk1"/>
            </a:solidFill>
            <a:prstDash val="solid"/>
            <a:round/>
            <a:headEnd type="none" w="med" len="med"/>
            <a:tailEnd type="none" w="med" len="med"/>
          </a:ln>
        </p:spPr>
      </p:cxnSp>
      <p:sp>
        <p:nvSpPr>
          <p:cNvPr id="214" name="Google Shape;214;p14"/>
          <p:cNvSpPr/>
          <p:nvPr/>
        </p:nvSpPr>
        <p:spPr>
          <a:xfrm rot="5400000">
            <a:off x="370313" y="48084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bg>
      <p:bgPr>
        <a:gradFill>
          <a:gsLst>
            <a:gs pos="0">
              <a:schemeClr val="dk1"/>
            </a:gs>
            <a:gs pos="36000">
              <a:srgbClr val="013768"/>
            </a:gs>
            <a:gs pos="65000">
              <a:srgbClr val="016ECF"/>
            </a:gs>
            <a:gs pos="100000">
              <a:srgbClr val="022A6A"/>
            </a:gs>
          </a:gsLst>
          <a:lin ang="2700006" scaled="0"/>
        </a:gradFill>
        <a:effectLst/>
      </p:bgPr>
    </p:bg>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15"/>
          <p:cNvSpPr/>
          <p:nvPr/>
        </p:nvSpPr>
        <p:spPr>
          <a:xfrm>
            <a:off x="8444925" y="27006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2675" y="18585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8197275" y="-123437"/>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5400000">
            <a:off x="4370038" y="479416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15"/>
          <p:cNvCxnSpPr/>
          <p:nvPr/>
        </p:nvCxnSpPr>
        <p:spPr>
          <a:xfrm rot="10800000" flipH="1">
            <a:off x="205525" y="27007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23" name="Google Shape;223;p15"/>
          <p:cNvSpPr/>
          <p:nvPr/>
        </p:nvSpPr>
        <p:spPr>
          <a:xfrm rot="10800000">
            <a:off x="-334525" y="22470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rot="-5400000" flipH="1">
            <a:off x="8713225" y="47941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15"/>
          <p:cNvCxnSpPr/>
          <p:nvPr/>
        </p:nvCxnSpPr>
        <p:spPr>
          <a:xfrm rot="10800000" flipH="1">
            <a:off x="-473825" y="41693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26" name="Google Shape;226;p15"/>
          <p:cNvSpPr/>
          <p:nvPr/>
        </p:nvSpPr>
        <p:spPr>
          <a:xfrm rot="5400000">
            <a:off x="3862113" y="48166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15"/>
          <p:cNvCxnSpPr/>
          <p:nvPr/>
        </p:nvCxnSpPr>
        <p:spPr>
          <a:xfrm rot="10800000" flipH="1">
            <a:off x="8585525" y="240960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228" name="Google Shape;228;p15"/>
          <p:cNvCxnSpPr/>
          <p:nvPr/>
        </p:nvCxnSpPr>
        <p:spPr>
          <a:xfrm rot="10800000" flipH="1">
            <a:off x="4850650" y="-7414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29" name="Google Shape;22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9_1">
    <p:bg>
      <p:bgPr>
        <a:gradFill>
          <a:gsLst>
            <a:gs pos="0">
              <a:schemeClr val="dk1"/>
            </a:gs>
            <a:gs pos="36000">
              <a:srgbClr val="013768"/>
            </a:gs>
            <a:gs pos="65000">
              <a:srgbClr val="016ECF"/>
            </a:gs>
            <a:gs pos="100000">
              <a:srgbClr val="022A6A"/>
            </a:gs>
          </a:gsLst>
          <a:lin ang="8100019" scaled="0"/>
        </a:gradFill>
        <a:effectLst/>
      </p:bgPr>
    </p:bg>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16"/>
          <p:cNvSpPr/>
          <p:nvPr/>
        </p:nvSpPr>
        <p:spPr>
          <a:xfrm>
            <a:off x="22675" y="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rot="10800000">
            <a:off x="-342900" y="42656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8444925" y="44534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rot="5400000" flipH="1">
            <a:off x="8267038" y="-367737"/>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16"/>
          <p:cNvCxnSpPr/>
          <p:nvPr/>
        </p:nvCxnSpPr>
        <p:spPr>
          <a:xfrm rot="10800000">
            <a:off x="3945375" y="46998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37" name="Google Shape;237;p16"/>
          <p:cNvCxnSpPr/>
          <p:nvPr/>
        </p:nvCxnSpPr>
        <p:spPr>
          <a:xfrm rot="10800000">
            <a:off x="148375" y="218355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38" name="Google Shape;238;p16"/>
          <p:cNvSpPr/>
          <p:nvPr/>
        </p:nvSpPr>
        <p:spPr>
          <a:xfrm rot="5400000">
            <a:off x="571500"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5400000" flipH="1">
            <a:off x="8087875" y="47941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16"/>
          <p:cNvCxnSpPr/>
          <p:nvPr/>
        </p:nvCxnSpPr>
        <p:spPr>
          <a:xfrm rot="10800000">
            <a:off x="8444925" y="20994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241" name="Google Shape;241;p16"/>
          <p:cNvSpPr/>
          <p:nvPr/>
        </p:nvSpPr>
        <p:spPr>
          <a:xfrm rot="5400000" flipH="1">
            <a:off x="7759113" y="-367737"/>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6"/>
          <p:cNvCxnSpPr/>
          <p:nvPr/>
        </p:nvCxnSpPr>
        <p:spPr>
          <a:xfrm rot="10800000">
            <a:off x="5246400" y="210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243" name="Google Shape;2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44"/>
        <p:cNvGrpSpPr/>
        <p:nvPr/>
      </p:nvGrpSpPr>
      <p:grpSpPr>
        <a:xfrm>
          <a:off x="0" y="0"/>
          <a:ext cx="0" cy="0"/>
          <a:chOff x="0" y="0"/>
          <a:chExt cx="0" cy="0"/>
        </a:xfrm>
      </p:grpSpPr>
      <p:sp>
        <p:nvSpPr>
          <p:cNvPr id="245" name="Google Shape;245;p17"/>
          <p:cNvSpPr txBox="1">
            <a:spLocks noGrp="1"/>
          </p:cNvSpPr>
          <p:nvPr>
            <p:ph type="body" idx="1"/>
          </p:nvPr>
        </p:nvSpPr>
        <p:spPr>
          <a:xfrm>
            <a:off x="4137175" y="2993400"/>
            <a:ext cx="4138500" cy="800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6" name="Google Shape;246;p17"/>
          <p:cNvSpPr txBox="1">
            <a:spLocks noGrp="1"/>
          </p:cNvSpPr>
          <p:nvPr>
            <p:ph type="title"/>
          </p:nvPr>
        </p:nvSpPr>
        <p:spPr>
          <a:xfrm>
            <a:off x="4137175" y="1349700"/>
            <a:ext cx="4138500" cy="1871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7" name="Google Shape;247;p17"/>
          <p:cNvSpPr>
            <a:spLocks noGrp="1"/>
          </p:cNvSpPr>
          <p:nvPr>
            <p:ph type="pic" idx="2"/>
          </p:nvPr>
        </p:nvSpPr>
        <p:spPr>
          <a:xfrm>
            <a:off x="868331" y="1034850"/>
            <a:ext cx="3074100" cy="3073800"/>
          </a:xfrm>
          <a:prstGeom prst="ellipse">
            <a:avLst/>
          </a:prstGeom>
          <a:noFill/>
          <a:ln>
            <a:noFill/>
          </a:ln>
        </p:spPr>
      </p:sp>
      <p:sp>
        <p:nvSpPr>
          <p:cNvPr id="248" name="Google Shape;248;p17"/>
          <p:cNvSpPr/>
          <p:nvPr/>
        </p:nvSpPr>
        <p:spPr>
          <a:xfrm flipH="1">
            <a:off x="0" y="642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flipH="1">
            <a:off x="8471275" y="7863"/>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rot="-5400000" flipH="1">
            <a:off x="455825"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454000" y="399592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rot="-5400000" flipH="1">
            <a:off x="370325" y="48043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0" y="44555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flipH="1">
            <a:off x="8473375" y="4108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flipH="1">
            <a:off x="8454000" y="44556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7"/>
          <p:cNvCxnSpPr/>
          <p:nvPr/>
        </p:nvCxnSpPr>
        <p:spPr>
          <a:xfrm rot="10800000">
            <a:off x="4409850" y="4685929"/>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57" name="Google Shape;257;p17"/>
          <p:cNvCxnSpPr/>
          <p:nvPr/>
        </p:nvCxnSpPr>
        <p:spPr>
          <a:xfrm rot="10800000">
            <a:off x="8430775" y="21828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58" name="Google Shape;258;p17"/>
          <p:cNvCxnSpPr/>
          <p:nvPr/>
        </p:nvCxnSpPr>
        <p:spPr>
          <a:xfrm rot="10800000">
            <a:off x="4409850" y="112050"/>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7"/>
          <p:cNvCxnSpPr/>
          <p:nvPr/>
        </p:nvCxnSpPr>
        <p:spPr>
          <a:xfrm rot="10800000">
            <a:off x="-473275" y="152530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60" name="Google Shape;26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_1">
    <p:bg>
      <p:bgPr>
        <a:gradFill>
          <a:gsLst>
            <a:gs pos="0">
              <a:schemeClr val="dk1"/>
            </a:gs>
            <a:gs pos="36000">
              <a:srgbClr val="013768"/>
            </a:gs>
            <a:gs pos="65000">
              <a:srgbClr val="016ECF"/>
            </a:gs>
            <a:gs pos="100000">
              <a:srgbClr val="022A6A"/>
            </a:gs>
          </a:gsLst>
          <a:lin ang="18900732" scaled="0"/>
        </a:gradFill>
        <a:effectLst/>
      </p:bgPr>
    </p:bg>
    <p:spTree>
      <p:nvGrpSpPr>
        <p:cNvPr id="1" name="Shape 261"/>
        <p:cNvGrpSpPr/>
        <p:nvPr/>
      </p:nvGrpSpPr>
      <p:grpSpPr>
        <a:xfrm>
          <a:off x="0" y="0"/>
          <a:ext cx="0" cy="0"/>
          <a:chOff x="0" y="0"/>
          <a:chExt cx="0" cy="0"/>
        </a:xfrm>
      </p:grpSpPr>
      <p:sp>
        <p:nvSpPr>
          <p:cNvPr id="262" name="Google Shape;262;p18"/>
          <p:cNvSpPr txBox="1">
            <a:spLocks noGrp="1"/>
          </p:cNvSpPr>
          <p:nvPr>
            <p:ph type="body" idx="1"/>
          </p:nvPr>
        </p:nvSpPr>
        <p:spPr>
          <a:xfrm>
            <a:off x="5023881" y="2380038"/>
            <a:ext cx="3310500" cy="808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63" name="Google Shape;263;p18"/>
          <p:cNvSpPr txBox="1">
            <a:spLocks noGrp="1"/>
          </p:cNvSpPr>
          <p:nvPr>
            <p:ph type="title"/>
          </p:nvPr>
        </p:nvSpPr>
        <p:spPr>
          <a:xfrm>
            <a:off x="5023000" y="1954963"/>
            <a:ext cx="3310200" cy="632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64" name="Google Shape;264;p18"/>
          <p:cNvCxnSpPr/>
          <p:nvPr/>
        </p:nvCxnSpPr>
        <p:spPr>
          <a:xfrm rot="10800000">
            <a:off x="423952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65" name="Google Shape;265;p18"/>
          <p:cNvCxnSpPr/>
          <p:nvPr/>
        </p:nvCxnSpPr>
        <p:spPr>
          <a:xfrm rot="10800000">
            <a:off x="176350" y="3773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66" name="Google Shape;266;p18"/>
          <p:cNvSpPr/>
          <p:nvPr/>
        </p:nvSpPr>
        <p:spPr>
          <a:xfrm>
            <a:off x="8473075" y="857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10800000">
            <a:off x="-333387" y="431482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8"/>
          <p:cNvCxnSpPr/>
          <p:nvPr/>
        </p:nvCxnSpPr>
        <p:spPr>
          <a:xfrm rot="10800000">
            <a:off x="8473075" y="13195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69" name="Google Shape;269;p18"/>
          <p:cNvSpPr/>
          <p:nvPr/>
        </p:nvSpPr>
        <p:spPr>
          <a:xfrm>
            <a:off x="802120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335388" y="48006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a:off x="77830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189350" y="38785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flipH="1">
            <a:off x="3171813"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0_1_1">
    <p:bg>
      <p:bgPr>
        <a:gradFill>
          <a:gsLst>
            <a:gs pos="0">
              <a:schemeClr val="dk1"/>
            </a:gs>
            <a:gs pos="36000">
              <a:srgbClr val="013768"/>
            </a:gs>
            <a:gs pos="65000">
              <a:srgbClr val="016ECF"/>
            </a:gs>
            <a:gs pos="100000">
              <a:srgbClr val="022A6A"/>
            </a:gs>
          </a:gsLst>
          <a:lin ang="18900732" scaled="0"/>
        </a:gradFill>
        <a:effectLst/>
      </p:bgPr>
    </p:bg>
    <p:spTree>
      <p:nvGrpSpPr>
        <p:cNvPr id="1" name="Shape 275"/>
        <p:cNvGrpSpPr/>
        <p:nvPr/>
      </p:nvGrpSpPr>
      <p:grpSpPr>
        <a:xfrm>
          <a:off x="0" y="0"/>
          <a:ext cx="0" cy="0"/>
          <a:chOff x="0" y="0"/>
          <a:chExt cx="0" cy="0"/>
        </a:xfrm>
      </p:grpSpPr>
      <p:sp>
        <p:nvSpPr>
          <p:cNvPr id="276" name="Google Shape;276;p19"/>
          <p:cNvSpPr txBox="1">
            <a:spLocks noGrp="1"/>
          </p:cNvSpPr>
          <p:nvPr>
            <p:ph type="body" idx="1"/>
          </p:nvPr>
        </p:nvSpPr>
        <p:spPr>
          <a:xfrm>
            <a:off x="928050" y="1273620"/>
            <a:ext cx="7287900" cy="31449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dk1"/>
              </a:buClr>
              <a:buSzPts val="800"/>
              <a:buFont typeface="Nunito Light"/>
              <a:buChar char="●"/>
              <a:defRPr/>
            </a:lvl1pPr>
            <a:lvl2pPr marL="914400" lvl="1" indent="-304800" rtl="0">
              <a:spcBef>
                <a:spcPts val="0"/>
              </a:spcBef>
              <a:spcAft>
                <a:spcPts val="0"/>
              </a:spcAft>
              <a:buClr>
                <a:schemeClr val="dk1"/>
              </a:buClr>
              <a:buSzPts val="1200"/>
              <a:buFont typeface="Nunito Light"/>
              <a:buChar char="○"/>
              <a:defRPr/>
            </a:lvl2pPr>
            <a:lvl3pPr marL="1371600" lvl="2" indent="-304800" rtl="0">
              <a:spcBef>
                <a:spcPts val="0"/>
              </a:spcBef>
              <a:spcAft>
                <a:spcPts val="0"/>
              </a:spcAft>
              <a:buClr>
                <a:srgbClr val="FFC800"/>
              </a:buClr>
              <a:buSzPts val="1200"/>
              <a:buFont typeface="Nunito Light"/>
              <a:buChar char="■"/>
              <a:defRPr/>
            </a:lvl3pPr>
            <a:lvl4pPr marL="1828800" lvl="3" indent="-304800" rtl="0">
              <a:spcBef>
                <a:spcPts val="1600"/>
              </a:spcBef>
              <a:spcAft>
                <a:spcPts val="0"/>
              </a:spcAft>
              <a:buClr>
                <a:srgbClr val="FFC800"/>
              </a:buClr>
              <a:buSzPts val="1200"/>
              <a:buFont typeface="Nunito Light"/>
              <a:buChar char="●"/>
              <a:defRPr/>
            </a:lvl4pPr>
            <a:lvl5pPr marL="2286000" lvl="4" indent="-304800" rtl="0">
              <a:spcBef>
                <a:spcPts val="1600"/>
              </a:spcBef>
              <a:spcAft>
                <a:spcPts val="0"/>
              </a:spcAft>
              <a:buClr>
                <a:srgbClr val="434343"/>
              </a:buClr>
              <a:buSzPts val="1200"/>
              <a:buFont typeface="Nunito Light"/>
              <a:buChar char="○"/>
              <a:defRPr/>
            </a:lvl5pPr>
            <a:lvl6pPr marL="2743200" lvl="5" indent="-304800" rtl="0">
              <a:spcBef>
                <a:spcPts val="1600"/>
              </a:spcBef>
              <a:spcAft>
                <a:spcPts val="0"/>
              </a:spcAft>
              <a:buClr>
                <a:srgbClr val="434343"/>
              </a:buClr>
              <a:buSzPts val="1200"/>
              <a:buFont typeface="Nunito Light"/>
              <a:buChar char="■"/>
              <a:defRPr/>
            </a:lvl6pPr>
            <a:lvl7pPr marL="3200400" lvl="6" indent="-304800" rtl="0">
              <a:spcBef>
                <a:spcPts val="1600"/>
              </a:spcBef>
              <a:spcAft>
                <a:spcPts val="0"/>
              </a:spcAft>
              <a:buClr>
                <a:srgbClr val="434343"/>
              </a:buClr>
              <a:buSzPts val="1200"/>
              <a:buFont typeface="Nunito Light"/>
              <a:buChar char="●"/>
              <a:defRPr/>
            </a:lvl7pPr>
            <a:lvl8pPr marL="3657600" lvl="7" indent="-304800" rtl="0">
              <a:spcBef>
                <a:spcPts val="1600"/>
              </a:spcBef>
              <a:spcAft>
                <a:spcPts val="0"/>
              </a:spcAft>
              <a:buClr>
                <a:srgbClr val="434343"/>
              </a:buClr>
              <a:buSzPts val="1200"/>
              <a:buFont typeface="Nunito Light"/>
              <a:buChar char="○"/>
              <a:defRPr/>
            </a:lvl8pPr>
            <a:lvl9pPr marL="4114800" lvl="8" indent="-304800" rtl="0">
              <a:spcBef>
                <a:spcPts val="1600"/>
              </a:spcBef>
              <a:spcAft>
                <a:spcPts val="1600"/>
              </a:spcAft>
              <a:buClr>
                <a:srgbClr val="434343"/>
              </a:buClr>
              <a:buSzPts val="1200"/>
              <a:buFont typeface="Nunito Light"/>
              <a:buChar char="■"/>
              <a:defRPr/>
            </a:lvl9pPr>
          </a:lstStyle>
          <a:p>
            <a:endParaRPr/>
          </a:p>
        </p:txBody>
      </p:sp>
      <p:sp>
        <p:nvSpPr>
          <p:cNvPr id="277" name="Google Shape;277;p19"/>
          <p:cNvSpPr txBox="1">
            <a:spLocks noGrp="1"/>
          </p:cNvSpPr>
          <p:nvPr>
            <p:ph type="title"/>
          </p:nvPr>
        </p:nvSpPr>
        <p:spPr>
          <a:xfrm>
            <a:off x="717750" y="445806"/>
            <a:ext cx="7708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19"/>
          <p:cNvSpPr/>
          <p:nvPr/>
        </p:nvSpPr>
        <p:spPr>
          <a:xfrm flipH="1">
            <a:off x="8434000" y="53062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flipH="1">
            <a:off x="8087875" y="479481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10800000">
            <a:off x="-342900" y="31002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flipH="1">
            <a:off x="1638356" y="-2536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rot="-5400000">
            <a:off x="2114494" y="-3615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4411138" y="43305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4047063" y="445768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19"/>
          <p:cNvCxnSpPr/>
          <p:nvPr/>
        </p:nvCxnSpPr>
        <p:spPr>
          <a:xfrm rot="10800000">
            <a:off x="1371038"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19"/>
          <p:cNvCxnSpPr/>
          <p:nvPr/>
        </p:nvCxnSpPr>
        <p:spPr>
          <a:xfrm rot="10800000">
            <a:off x="8424000" y="29796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287" name="Google Shape;287;p19"/>
          <p:cNvCxnSpPr/>
          <p:nvPr/>
        </p:nvCxnSpPr>
        <p:spPr>
          <a:xfrm rot="10800000">
            <a:off x="7124150" y="112050"/>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288" name="Google Shape;288;p19"/>
          <p:cNvCxnSpPr/>
          <p:nvPr/>
        </p:nvCxnSpPr>
        <p:spPr>
          <a:xfrm rot="10800000">
            <a:off x="-476500" y="-2536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289" name="Google Shape;289;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0_1_1_1">
    <p:bg>
      <p:bgPr>
        <a:gradFill>
          <a:gsLst>
            <a:gs pos="0">
              <a:schemeClr val="dk1"/>
            </a:gs>
            <a:gs pos="36000">
              <a:srgbClr val="013768"/>
            </a:gs>
            <a:gs pos="65000">
              <a:srgbClr val="016ECF"/>
            </a:gs>
            <a:gs pos="100000">
              <a:srgbClr val="022A6A"/>
            </a:gs>
          </a:gsLst>
          <a:lin ang="18900732" scaled="0"/>
        </a:gradFill>
        <a:effectLst/>
      </p:bgPr>
    </p:bg>
    <p:spTree>
      <p:nvGrpSpPr>
        <p:cNvPr id="1" name="Shape 290"/>
        <p:cNvGrpSpPr/>
        <p:nvPr/>
      </p:nvGrpSpPr>
      <p:grpSpPr>
        <a:xfrm>
          <a:off x="0" y="0"/>
          <a:ext cx="0" cy="0"/>
          <a:chOff x="0" y="0"/>
          <a:chExt cx="0" cy="0"/>
        </a:xfrm>
      </p:grpSpPr>
      <p:sp>
        <p:nvSpPr>
          <p:cNvPr id="291" name="Google Shape;291;p20"/>
          <p:cNvSpPr txBox="1">
            <a:spLocks noGrp="1"/>
          </p:cNvSpPr>
          <p:nvPr>
            <p:ph type="body" idx="1"/>
          </p:nvPr>
        </p:nvSpPr>
        <p:spPr>
          <a:xfrm>
            <a:off x="1254450" y="1300575"/>
            <a:ext cx="6635100" cy="3308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2" name="Google Shape;29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0"/>
          <p:cNvSpPr/>
          <p:nvPr/>
        </p:nvSpPr>
        <p:spPr>
          <a:xfrm>
            <a:off x="22675" y="38912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20"/>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295" name="Google Shape;295;p20"/>
          <p:cNvCxnSpPr/>
          <p:nvPr/>
        </p:nvCxnSpPr>
        <p:spPr>
          <a:xfrm rot="10800000">
            <a:off x="156875" y="3773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296" name="Google Shape;296;p20"/>
          <p:cNvSpPr/>
          <p:nvPr/>
        </p:nvSpPr>
        <p:spPr>
          <a:xfrm>
            <a:off x="22675" y="35272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flipH="1">
            <a:off x="8797313" y="3828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5400000" flipH="1">
            <a:off x="2905613" y="-36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20"/>
          <p:cNvCxnSpPr/>
          <p:nvPr/>
        </p:nvCxnSpPr>
        <p:spPr>
          <a:xfrm rot="10800000">
            <a:off x="8424000" y="2393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301" name="Google Shape;301;p20"/>
          <p:cNvSpPr/>
          <p:nvPr/>
        </p:nvSpPr>
        <p:spPr>
          <a:xfrm rot="5400000" flipH="1">
            <a:off x="3418288" y="-361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rgbClr val="013768"/>
            </a:gs>
            <a:gs pos="65000">
              <a:srgbClr val="016ECF"/>
            </a:gs>
            <a:gs pos="100000">
              <a:srgbClr val="022A6A"/>
            </a:gs>
          </a:gsLst>
          <a:lin ang="2700006" scaled="0"/>
        </a:grad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941100" y="1273400"/>
            <a:ext cx="1261800" cy="90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1143000" y="3408700"/>
            <a:ext cx="6858000" cy="457200"/>
          </a:xfrm>
          <a:prstGeom prst="rect">
            <a:avLst/>
          </a:prstGeom>
          <a:solidFill>
            <a:schemeClr val="dk1"/>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 name="Google Shape;30;p3"/>
          <p:cNvSpPr/>
          <p:nvPr/>
        </p:nvSpPr>
        <p:spPr>
          <a:xfrm rot="10800000">
            <a:off x="8454000" y="3922863"/>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8412550" y="44576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257750" y="-366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a:off x="0" y="1130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a:off x="1743131" y="4608563"/>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flipH="1">
            <a:off x="2219269" y="46770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7768188" y="-349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5400000">
            <a:off x="7404113" y="-2221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3"/>
          <p:cNvCxnSpPr/>
          <p:nvPr/>
        </p:nvCxnSpPr>
        <p:spPr>
          <a:xfrm>
            <a:off x="5148638" y="4608567"/>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9" name="Google Shape;39;p3"/>
          <p:cNvCxnSpPr/>
          <p:nvPr/>
        </p:nvCxnSpPr>
        <p:spPr>
          <a:xfrm>
            <a:off x="3670875" y="-8891"/>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3"/>
          <p:cNvCxnSpPr/>
          <p:nvPr/>
        </p:nvCxnSpPr>
        <p:spPr>
          <a:xfrm>
            <a:off x="8412550" y="1211363"/>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41" name="Google Shape;41;p3"/>
          <p:cNvCxnSpPr/>
          <p:nvPr/>
        </p:nvCxnSpPr>
        <p:spPr>
          <a:xfrm>
            <a:off x="182850" y="255055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2" name="Google Shape;42;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21"/>
          <p:cNvSpPr txBox="1">
            <a:spLocks noGrp="1"/>
          </p:cNvSpPr>
          <p:nvPr>
            <p:ph type="subTitle" idx="1"/>
          </p:nvPr>
        </p:nvSpPr>
        <p:spPr>
          <a:xfrm>
            <a:off x="5033991" y="3688404"/>
            <a:ext cx="23775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306" name="Google Shape;306;p21"/>
          <p:cNvSpPr txBox="1">
            <a:spLocks noGrp="1"/>
          </p:cNvSpPr>
          <p:nvPr>
            <p:ph type="subTitle" idx="2"/>
          </p:nvPr>
        </p:nvSpPr>
        <p:spPr>
          <a:xfrm>
            <a:off x="1732509" y="3688404"/>
            <a:ext cx="23775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07" name="Google Shape;307;p21"/>
          <p:cNvSpPr txBox="1">
            <a:spLocks noGrp="1"/>
          </p:cNvSpPr>
          <p:nvPr>
            <p:ph type="subTitle" idx="3"/>
          </p:nvPr>
        </p:nvSpPr>
        <p:spPr>
          <a:xfrm>
            <a:off x="1732509" y="3447726"/>
            <a:ext cx="2377500" cy="42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21"/>
          <p:cNvSpPr txBox="1">
            <a:spLocks noGrp="1"/>
          </p:cNvSpPr>
          <p:nvPr>
            <p:ph type="subTitle" idx="4"/>
          </p:nvPr>
        </p:nvSpPr>
        <p:spPr>
          <a:xfrm>
            <a:off x="5033984" y="3447726"/>
            <a:ext cx="2377500" cy="42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21"/>
          <p:cNvSpPr/>
          <p:nvPr/>
        </p:nvSpPr>
        <p:spPr>
          <a:xfrm>
            <a:off x="22675" y="14753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21"/>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11" name="Google Shape;311;p21"/>
          <p:cNvCxnSpPr/>
          <p:nvPr/>
        </p:nvCxnSpPr>
        <p:spPr>
          <a:xfrm rot="10800000">
            <a:off x="1493925" y="120729"/>
            <a:ext cx="324300" cy="324300"/>
          </a:xfrm>
          <a:prstGeom prst="straightConnector1">
            <a:avLst/>
          </a:prstGeom>
          <a:noFill/>
          <a:ln w="19050" cap="flat" cmpd="sng">
            <a:solidFill>
              <a:schemeClr val="dk1"/>
            </a:solidFill>
            <a:prstDash val="solid"/>
            <a:round/>
            <a:headEnd type="none" w="med" len="med"/>
            <a:tailEnd type="none" w="med" len="med"/>
          </a:ln>
        </p:spPr>
      </p:cxnSp>
      <p:sp>
        <p:nvSpPr>
          <p:cNvPr id="312" name="Google Shape;312;p21"/>
          <p:cNvSpPr/>
          <p:nvPr/>
        </p:nvSpPr>
        <p:spPr>
          <a:xfrm>
            <a:off x="22675" y="186175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rot="5400000" flipH="1">
            <a:off x="8087863"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5400000" flipH="1">
            <a:off x="6275488" y="-36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 name="Google Shape;316;p21"/>
          <p:cNvCxnSpPr/>
          <p:nvPr/>
        </p:nvCxnSpPr>
        <p:spPr>
          <a:xfrm rot="10800000">
            <a:off x="8424000" y="5395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17" name="Google Shape;317;p21"/>
          <p:cNvSpPr/>
          <p:nvPr/>
        </p:nvSpPr>
        <p:spPr>
          <a:xfrm rot="5400000" flipH="1">
            <a:off x="5839963" y="-2407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rot="5400000">
            <a:off x="539988" y="4827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1"/>
            </a:gs>
            <a:gs pos="36000">
              <a:srgbClr val="013768"/>
            </a:gs>
            <a:gs pos="65000">
              <a:srgbClr val="016ECF"/>
            </a:gs>
            <a:gs pos="100000">
              <a:srgbClr val="022A6A"/>
            </a:gs>
          </a:gsLst>
          <a:lin ang="13500032" scaled="0"/>
        </a:gradFill>
        <a:effectLst/>
      </p:bgPr>
    </p:bg>
    <p:spTree>
      <p:nvGrpSpPr>
        <p:cNvPr id="1" name="Shape 320"/>
        <p:cNvGrpSpPr/>
        <p:nvPr/>
      </p:nvGrpSpPr>
      <p:grpSpPr>
        <a:xfrm>
          <a:off x="0" y="0"/>
          <a:ext cx="0" cy="0"/>
          <a:chOff x="0" y="0"/>
          <a:chExt cx="0" cy="0"/>
        </a:xfrm>
      </p:grpSpPr>
      <p:cxnSp>
        <p:nvCxnSpPr>
          <p:cNvPr id="321" name="Google Shape;321;p22"/>
          <p:cNvCxnSpPr/>
          <p:nvPr/>
        </p:nvCxnSpPr>
        <p:spPr>
          <a:xfrm rot="10800000" flipH="1">
            <a:off x="68700" y="2298138"/>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322" name="Google Shape;322;p22"/>
          <p:cNvCxnSpPr/>
          <p:nvPr/>
        </p:nvCxnSpPr>
        <p:spPr>
          <a:xfrm rot="10800000" flipH="1">
            <a:off x="4409850" y="12072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323" name="Google Shape;323;p22"/>
          <p:cNvCxnSpPr/>
          <p:nvPr/>
        </p:nvCxnSpPr>
        <p:spPr>
          <a:xfrm rot="10800000" flipH="1">
            <a:off x="8424000" y="2606750"/>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324" name="Google Shape;324;p22"/>
          <p:cNvCxnSpPr/>
          <p:nvPr/>
        </p:nvCxnSpPr>
        <p:spPr>
          <a:xfrm rot="10800000" flipH="1">
            <a:off x="4085538" y="470812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325" name="Google Shape;325;p22"/>
          <p:cNvSpPr/>
          <p:nvPr/>
        </p:nvSpPr>
        <p:spPr>
          <a:xfrm rot="-5400000" flipH="1">
            <a:off x="7910725" y="48224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0" y="4070400"/>
            <a:ext cx="685800" cy="6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51250" y="4460925"/>
            <a:ext cx="685800" cy="68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flipH="1">
            <a:off x="-346300" y="38847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2"/>
          <p:cNvSpPr txBox="1">
            <a:spLocks noGrp="1"/>
          </p:cNvSpPr>
          <p:nvPr>
            <p:ph type="subTitle" idx="1"/>
          </p:nvPr>
        </p:nvSpPr>
        <p:spPr>
          <a:xfrm>
            <a:off x="1090100"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22"/>
          <p:cNvSpPr txBox="1">
            <a:spLocks noGrp="1"/>
          </p:cNvSpPr>
          <p:nvPr>
            <p:ph type="subTitle" idx="2"/>
          </p:nvPr>
        </p:nvSpPr>
        <p:spPr>
          <a:xfrm>
            <a:off x="3484421"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2" name="Google Shape;332;p22"/>
          <p:cNvSpPr txBox="1">
            <a:spLocks noGrp="1"/>
          </p:cNvSpPr>
          <p:nvPr>
            <p:ph type="subTitle" idx="3"/>
          </p:nvPr>
        </p:nvSpPr>
        <p:spPr>
          <a:xfrm>
            <a:off x="5878749" y="3066907"/>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 name="Google Shape;333;p22"/>
          <p:cNvSpPr txBox="1">
            <a:spLocks noGrp="1"/>
          </p:cNvSpPr>
          <p:nvPr>
            <p:ph type="subTitle" idx="4"/>
          </p:nvPr>
        </p:nvSpPr>
        <p:spPr>
          <a:xfrm>
            <a:off x="1090100"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4" name="Google Shape;334;p22"/>
          <p:cNvSpPr txBox="1">
            <a:spLocks noGrp="1"/>
          </p:cNvSpPr>
          <p:nvPr>
            <p:ph type="subTitle" idx="5"/>
          </p:nvPr>
        </p:nvSpPr>
        <p:spPr>
          <a:xfrm>
            <a:off x="3484422"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5" name="Google Shape;335;p22"/>
          <p:cNvSpPr txBox="1">
            <a:spLocks noGrp="1"/>
          </p:cNvSpPr>
          <p:nvPr>
            <p:ph type="subTitle" idx="6"/>
          </p:nvPr>
        </p:nvSpPr>
        <p:spPr>
          <a:xfrm>
            <a:off x="5878750" y="2790424"/>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36" name="Google Shape;336;p22"/>
          <p:cNvSpPr/>
          <p:nvPr/>
        </p:nvSpPr>
        <p:spPr>
          <a:xfrm>
            <a:off x="8430775" y="0"/>
            <a:ext cx="685800" cy="6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8742800" y="388475"/>
            <a:ext cx="685800" cy="68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dk1"/>
            </a:gs>
            <a:gs pos="36000">
              <a:srgbClr val="013768"/>
            </a:gs>
            <a:gs pos="65000">
              <a:srgbClr val="016ECF"/>
            </a:gs>
            <a:gs pos="100000">
              <a:srgbClr val="022A6A"/>
            </a:gs>
          </a:gsLst>
          <a:lin ang="2700006" scaled="0"/>
        </a:gradFill>
        <a:effectLst/>
      </p:bgPr>
    </p:bg>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3"/>
          <p:cNvSpPr txBox="1">
            <a:spLocks noGrp="1"/>
          </p:cNvSpPr>
          <p:nvPr>
            <p:ph type="subTitle" idx="1"/>
          </p:nvPr>
        </p:nvSpPr>
        <p:spPr>
          <a:xfrm>
            <a:off x="1079100" y="1532415"/>
            <a:ext cx="69858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2" name="Google Shape;342;p23"/>
          <p:cNvSpPr txBox="1">
            <a:spLocks noGrp="1"/>
          </p:cNvSpPr>
          <p:nvPr>
            <p:ph type="subTitle" idx="2"/>
          </p:nvPr>
        </p:nvSpPr>
        <p:spPr>
          <a:xfrm>
            <a:off x="1079100" y="2728797"/>
            <a:ext cx="69858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23"/>
          <p:cNvSpPr txBox="1">
            <a:spLocks noGrp="1"/>
          </p:cNvSpPr>
          <p:nvPr>
            <p:ph type="subTitle" idx="3"/>
          </p:nvPr>
        </p:nvSpPr>
        <p:spPr>
          <a:xfrm>
            <a:off x="1079100" y="3925495"/>
            <a:ext cx="69858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4" name="Google Shape;344;p23"/>
          <p:cNvSpPr txBox="1">
            <a:spLocks noGrp="1"/>
          </p:cNvSpPr>
          <p:nvPr>
            <p:ph type="subTitle" idx="4"/>
          </p:nvPr>
        </p:nvSpPr>
        <p:spPr>
          <a:xfrm>
            <a:off x="1079100" y="1238945"/>
            <a:ext cx="69858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5" name="Google Shape;345;p23"/>
          <p:cNvSpPr txBox="1">
            <a:spLocks noGrp="1"/>
          </p:cNvSpPr>
          <p:nvPr>
            <p:ph type="subTitle" idx="5"/>
          </p:nvPr>
        </p:nvSpPr>
        <p:spPr>
          <a:xfrm>
            <a:off x="1079100" y="2423997"/>
            <a:ext cx="6985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6" name="Google Shape;346;p23"/>
          <p:cNvSpPr txBox="1">
            <a:spLocks noGrp="1"/>
          </p:cNvSpPr>
          <p:nvPr>
            <p:ph type="subTitle" idx="6"/>
          </p:nvPr>
        </p:nvSpPr>
        <p:spPr>
          <a:xfrm>
            <a:off x="1079100" y="3620696"/>
            <a:ext cx="6985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47" name="Google Shape;347;p23"/>
          <p:cNvSpPr/>
          <p:nvPr/>
        </p:nvSpPr>
        <p:spPr>
          <a:xfrm>
            <a:off x="8468900" y="83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rot="5400000">
            <a:off x="8087875" y="125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204163" y="83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4912" y="3863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8468888" y="44556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rot="10800000">
            <a:off x="-153550" y="44576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rot="10800000">
            <a:off x="-383800" y="42376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23"/>
          <p:cNvCxnSpPr/>
          <p:nvPr/>
        </p:nvCxnSpPr>
        <p:spPr>
          <a:xfrm rot="10800000">
            <a:off x="2046725" y="-162029"/>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55" name="Google Shape;355;p23"/>
          <p:cNvCxnSpPr/>
          <p:nvPr/>
        </p:nvCxnSpPr>
        <p:spPr>
          <a:xfrm rot="10800000">
            <a:off x="8610500" y="2222825"/>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356" name="Google Shape;356;p23"/>
          <p:cNvCxnSpPr/>
          <p:nvPr/>
        </p:nvCxnSpPr>
        <p:spPr>
          <a:xfrm rot="10800000">
            <a:off x="6735300" y="4723950"/>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357" name="Google Shape;357;p23"/>
          <p:cNvCxnSpPr/>
          <p:nvPr/>
        </p:nvCxnSpPr>
        <p:spPr>
          <a:xfrm rot="10800000">
            <a:off x="-453175" y="214942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58" name="Google Shape;358;p23"/>
          <p:cNvSpPr/>
          <p:nvPr/>
        </p:nvSpPr>
        <p:spPr>
          <a:xfrm rot="-5400000" flipH="1">
            <a:off x="8704700" y="429568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360"/>
        <p:cNvGrpSpPr/>
        <p:nvPr/>
      </p:nvGrpSpPr>
      <p:grpSpPr>
        <a:xfrm>
          <a:off x="0" y="0"/>
          <a:ext cx="0" cy="0"/>
          <a:chOff x="0" y="0"/>
          <a:chExt cx="0" cy="0"/>
        </a:xfrm>
      </p:grpSpPr>
      <p:sp>
        <p:nvSpPr>
          <p:cNvPr id="361" name="Google Shape;361;p24"/>
          <p:cNvSpPr/>
          <p:nvPr/>
        </p:nvSpPr>
        <p:spPr>
          <a:xfrm rot="10800000">
            <a:off x="-3950" y="43892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18025" y="22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rot="-5400000">
            <a:off x="451875"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8006325" y="4813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8430775" y="43386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rot="10800000">
            <a:off x="8486925" y="36096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24"/>
          <p:cNvCxnSpPr/>
          <p:nvPr/>
        </p:nvCxnSpPr>
        <p:spPr>
          <a:xfrm rot="10800000">
            <a:off x="5824975" y="-4"/>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68" name="Google Shape;368;p24"/>
          <p:cNvCxnSpPr/>
          <p:nvPr/>
        </p:nvCxnSpPr>
        <p:spPr>
          <a:xfrm rot="10800000">
            <a:off x="88825" y="2251400"/>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369" name="Google Shape;369;p24"/>
          <p:cNvCxnSpPr/>
          <p:nvPr/>
        </p:nvCxnSpPr>
        <p:spPr>
          <a:xfrm rot="10800000">
            <a:off x="8430775" y="2799800"/>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370" name="Google Shape;370;p24"/>
          <p:cNvCxnSpPr/>
          <p:nvPr/>
        </p:nvCxnSpPr>
        <p:spPr>
          <a:xfrm rot="10800000">
            <a:off x="4409850" y="4752525"/>
            <a:ext cx="324300" cy="324300"/>
          </a:xfrm>
          <a:prstGeom prst="straightConnector1">
            <a:avLst/>
          </a:prstGeom>
          <a:noFill/>
          <a:ln w="19050" cap="flat" cmpd="sng">
            <a:solidFill>
              <a:schemeClr val="dk1"/>
            </a:solidFill>
            <a:prstDash val="solid"/>
            <a:round/>
            <a:headEnd type="none" w="med" len="med"/>
            <a:tailEnd type="none" w="med" len="med"/>
          </a:ln>
        </p:spPr>
      </p:cxnSp>
      <p:sp>
        <p:nvSpPr>
          <p:cNvPr id="371" name="Google Shape;37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24"/>
          <p:cNvSpPr txBox="1">
            <a:spLocks noGrp="1"/>
          </p:cNvSpPr>
          <p:nvPr>
            <p:ph type="subTitle" idx="1"/>
          </p:nvPr>
        </p:nvSpPr>
        <p:spPr>
          <a:xfrm>
            <a:off x="1898337" y="1611193"/>
            <a:ext cx="610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3" name="Google Shape;373;p24"/>
          <p:cNvSpPr txBox="1">
            <a:spLocks noGrp="1"/>
          </p:cNvSpPr>
          <p:nvPr>
            <p:ph type="subTitle" idx="2"/>
          </p:nvPr>
        </p:nvSpPr>
        <p:spPr>
          <a:xfrm>
            <a:off x="1898337" y="2727841"/>
            <a:ext cx="61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4" name="Google Shape;374;p24"/>
          <p:cNvSpPr txBox="1">
            <a:spLocks noGrp="1"/>
          </p:cNvSpPr>
          <p:nvPr>
            <p:ph type="subTitle" idx="3"/>
          </p:nvPr>
        </p:nvSpPr>
        <p:spPr>
          <a:xfrm>
            <a:off x="1898337" y="3809831"/>
            <a:ext cx="61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75" name="Google Shape;375;p24"/>
          <p:cNvSpPr txBox="1">
            <a:spLocks noGrp="1"/>
          </p:cNvSpPr>
          <p:nvPr>
            <p:ph type="subTitle" idx="4"/>
          </p:nvPr>
        </p:nvSpPr>
        <p:spPr>
          <a:xfrm>
            <a:off x="1898337" y="1354609"/>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6" name="Google Shape;376;p24"/>
          <p:cNvSpPr txBox="1">
            <a:spLocks noGrp="1"/>
          </p:cNvSpPr>
          <p:nvPr>
            <p:ph type="subTitle" idx="5"/>
          </p:nvPr>
        </p:nvSpPr>
        <p:spPr>
          <a:xfrm>
            <a:off x="1898337" y="2447041"/>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7" name="Google Shape;377;p24"/>
          <p:cNvSpPr txBox="1">
            <a:spLocks noGrp="1"/>
          </p:cNvSpPr>
          <p:nvPr>
            <p:ph type="subTitle" idx="6"/>
          </p:nvPr>
        </p:nvSpPr>
        <p:spPr>
          <a:xfrm>
            <a:off x="1898337" y="3529131"/>
            <a:ext cx="61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78" name="Google Shape;378;p24"/>
          <p:cNvSpPr/>
          <p:nvPr/>
        </p:nvSpPr>
        <p:spPr>
          <a:xfrm rot="10800000">
            <a:off x="8378825" y="779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368225" y="-329037"/>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3" name="Google Shape;383;p25"/>
          <p:cNvSpPr txBox="1">
            <a:spLocks noGrp="1"/>
          </p:cNvSpPr>
          <p:nvPr>
            <p:ph type="subTitle" idx="1"/>
          </p:nvPr>
        </p:nvSpPr>
        <p:spPr>
          <a:xfrm>
            <a:off x="1640095" y="1895515"/>
            <a:ext cx="291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4" name="Google Shape;384;p25"/>
          <p:cNvSpPr txBox="1">
            <a:spLocks noGrp="1"/>
          </p:cNvSpPr>
          <p:nvPr>
            <p:ph type="subTitle" idx="2"/>
          </p:nvPr>
        </p:nvSpPr>
        <p:spPr>
          <a:xfrm>
            <a:off x="5441242" y="1892705"/>
            <a:ext cx="2916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25"/>
          <p:cNvSpPr txBox="1">
            <a:spLocks noGrp="1"/>
          </p:cNvSpPr>
          <p:nvPr>
            <p:ph type="subTitle" idx="3"/>
          </p:nvPr>
        </p:nvSpPr>
        <p:spPr>
          <a:xfrm>
            <a:off x="1640095" y="3519686"/>
            <a:ext cx="2919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6" name="Google Shape;386;p25"/>
          <p:cNvSpPr txBox="1">
            <a:spLocks noGrp="1"/>
          </p:cNvSpPr>
          <p:nvPr>
            <p:ph type="subTitle" idx="4"/>
          </p:nvPr>
        </p:nvSpPr>
        <p:spPr>
          <a:xfrm>
            <a:off x="5441242" y="3519686"/>
            <a:ext cx="2916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5"/>
          <p:cNvSpPr txBox="1">
            <a:spLocks noGrp="1"/>
          </p:cNvSpPr>
          <p:nvPr>
            <p:ph type="subTitle" idx="5"/>
          </p:nvPr>
        </p:nvSpPr>
        <p:spPr>
          <a:xfrm>
            <a:off x="1640095" y="1599265"/>
            <a:ext cx="2919900" cy="49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88" name="Google Shape;388;p25"/>
          <p:cNvSpPr txBox="1">
            <a:spLocks noGrp="1"/>
          </p:cNvSpPr>
          <p:nvPr>
            <p:ph type="subTitle" idx="6"/>
          </p:nvPr>
        </p:nvSpPr>
        <p:spPr>
          <a:xfrm>
            <a:off x="5441244" y="1596454"/>
            <a:ext cx="2916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89" name="Google Shape;389;p25"/>
          <p:cNvSpPr txBox="1">
            <a:spLocks noGrp="1"/>
          </p:cNvSpPr>
          <p:nvPr>
            <p:ph type="subTitle" idx="7"/>
          </p:nvPr>
        </p:nvSpPr>
        <p:spPr>
          <a:xfrm>
            <a:off x="1640095" y="3222457"/>
            <a:ext cx="2919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90" name="Google Shape;390;p25"/>
          <p:cNvSpPr txBox="1">
            <a:spLocks noGrp="1"/>
          </p:cNvSpPr>
          <p:nvPr>
            <p:ph type="subTitle" idx="8"/>
          </p:nvPr>
        </p:nvSpPr>
        <p:spPr>
          <a:xfrm>
            <a:off x="5441244" y="3222457"/>
            <a:ext cx="29169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91" name="Google Shape;391;p25"/>
          <p:cNvSpPr/>
          <p:nvPr/>
        </p:nvSpPr>
        <p:spPr>
          <a:xfrm rot="10800000" flipH="1">
            <a:off x="-62775" y="2829663"/>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rot="10800000" flipH="1">
            <a:off x="-149075" y="24452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rot="10800000" flipH="1">
            <a:off x="8552050" y="35612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rot="5400000" flipH="1">
            <a:off x="4370038" y="-35890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25"/>
          <p:cNvCxnSpPr/>
          <p:nvPr/>
        </p:nvCxnSpPr>
        <p:spPr>
          <a:xfrm>
            <a:off x="174425" y="326896"/>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396" name="Google Shape;396;p25"/>
          <p:cNvSpPr/>
          <p:nvPr/>
        </p:nvSpPr>
        <p:spPr>
          <a:xfrm flipH="1">
            <a:off x="8462100" y="40048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rot="-5400000" flipH="1">
            <a:off x="3376300" y="48191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25"/>
          <p:cNvCxnSpPr/>
          <p:nvPr/>
        </p:nvCxnSpPr>
        <p:spPr>
          <a:xfrm>
            <a:off x="8424000" y="4941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399" name="Google Shape;399;p25"/>
          <p:cNvSpPr/>
          <p:nvPr/>
        </p:nvSpPr>
        <p:spPr>
          <a:xfrm rot="5400000" flipH="1">
            <a:off x="3862113" y="-3589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25"/>
          <p:cNvCxnSpPr/>
          <p:nvPr/>
        </p:nvCxnSpPr>
        <p:spPr>
          <a:xfrm>
            <a:off x="498725" y="4690646"/>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401" name="Google Shape;401;p25"/>
          <p:cNvCxnSpPr/>
          <p:nvPr/>
        </p:nvCxnSpPr>
        <p:spPr>
          <a:xfrm>
            <a:off x="6347650" y="47212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402" name="Google Shape;40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403"/>
        <p:cNvGrpSpPr/>
        <p:nvPr/>
      </p:nvGrpSpPr>
      <p:grpSpPr>
        <a:xfrm>
          <a:off x="0" y="0"/>
          <a:ext cx="0" cy="0"/>
          <a:chOff x="0" y="0"/>
          <a:chExt cx="0" cy="0"/>
        </a:xfrm>
      </p:grpSpPr>
      <p:sp>
        <p:nvSpPr>
          <p:cNvPr id="404" name="Google Shape;404;p26"/>
          <p:cNvSpPr txBox="1">
            <a:spLocks noGrp="1"/>
          </p:cNvSpPr>
          <p:nvPr>
            <p:ph type="title" hasCustomPrompt="1"/>
          </p:nvPr>
        </p:nvSpPr>
        <p:spPr>
          <a:xfrm>
            <a:off x="713225" y="1108621"/>
            <a:ext cx="37473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5" name="Google Shape;405;p26"/>
          <p:cNvSpPr txBox="1">
            <a:spLocks noGrp="1"/>
          </p:cNvSpPr>
          <p:nvPr>
            <p:ph type="subTitle" idx="1"/>
          </p:nvPr>
        </p:nvSpPr>
        <p:spPr>
          <a:xfrm>
            <a:off x="713225" y="1797073"/>
            <a:ext cx="37473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06" name="Google Shape;406;p26"/>
          <p:cNvSpPr txBox="1">
            <a:spLocks noGrp="1"/>
          </p:cNvSpPr>
          <p:nvPr>
            <p:ph type="title" idx="2" hasCustomPrompt="1"/>
          </p:nvPr>
        </p:nvSpPr>
        <p:spPr>
          <a:xfrm>
            <a:off x="713235" y="2887331"/>
            <a:ext cx="37473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7" name="Google Shape;407;p26"/>
          <p:cNvSpPr txBox="1">
            <a:spLocks noGrp="1"/>
          </p:cNvSpPr>
          <p:nvPr>
            <p:ph type="subTitle" idx="3"/>
          </p:nvPr>
        </p:nvSpPr>
        <p:spPr>
          <a:xfrm>
            <a:off x="713225" y="3577679"/>
            <a:ext cx="37473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08" name="Google Shape;408;p26"/>
          <p:cNvSpPr txBox="1">
            <a:spLocks noGrp="1"/>
          </p:cNvSpPr>
          <p:nvPr>
            <p:ph type="title" idx="4" hasCustomPrompt="1"/>
          </p:nvPr>
        </p:nvSpPr>
        <p:spPr>
          <a:xfrm>
            <a:off x="4681685" y="2885474"/>
            <a:ext cx="3749100" cy="6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9" name="Google Shape;409;p26"/>
          <p:cNvSpPr txBox="1">
            <a:spLocks noGrp="1"/>
          </p:cNvSpPr>
          <p:nvPr>
            <p:ph type="subTitle" idx="5"/>
          </p:nvPr>
        </p:nvSpPr>
        <p:spPr>
          <a:xfrm>
            <a:off x="4681675" y="3574218"/>
            <a:ext cx="37491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10" name="Google Shape;410;p26"/>
          <p:cNvSpPr txBox="1">
            <a:spLocks noGrp="1"/>
          </p:cNvSpPr>
          <p:nvPr>
            <p:ph type="title" idx="6" hasCustomPrompt="1"/>
          </p:nvPr>
        </p:nvSpPr>
        <p:spPr>
          <a:xfrm>
            <a:off x="4681698" y="1112142"/>
            <a:ext cx="3749100" cy="6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1" name="Google Shape;411;p26"/>
          <p:cNvSpPr txBox="1">
            <a:spLocks noGrp="1"/>
          </p:cNvSpPr>
          <p:nvPr>
            <p:ph type="subTitle" idx="7"/>
          </p:nvPr>
        </p:nvSpPr>
        <p:spPr>
          <a:xfrm>
            <a:off x="4681663" y="1793346"/>
            <a:ext cx="37491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12" name="Google Shape;412;p26"/>
          <p:cNvSpPr/>
          <p:nvPr/>
        </p:nvSpPr>
        <p:spPr>
          <a:xfrm flipH="1">
            <a:off x="-2600" y="391238"/>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flipH="1">
            <a:off x="8602500" y="33448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flipH="1">
            <a:off x="245050" y="-2262"/>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rot="-5400000" flipH="1">
            <a:off x="1990000" y="481660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 name="Google Shape;416;p26"/>
          <p:cNvCxnSpPr/>
          <p:nvPr/>
        </p:nvCxnSpPr>
        <p:spPr>
          <a:xfrm rot="10800000">
            <a:off x="8602500" y="25102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17" name="Google Shape;417;p26"/>
          <p:cNvSpPr/>
          <p:nvPr/>
        </p:nvSpPr>
        <p:spPr>
          <a:xfrm rot="10800000" flipH="1">
            <a:off x="8801100" y="2914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rot="5400000">
            <a:off x="5695950" y="-16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6"/>
          <p:cNvCxnSpPr/>
          <p:nvPr/>
        </p:nvCxnSpPr>
        <p:spPr>
          <a:xfrm rot="10800000">
            <a:off x="6676575" y="46085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20" name="Google Shape;420;p26"/>
          <p:cNvSpPr/>
          <p:nvPr/>
        </p:nvSpPr>
        <p:spPr>
          <a:xfrm rot="-5400000" flipH="1">
            <a:off x="2497925" y="481660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26"/>
          <p:cNvCxnSpPr/>
          <p:nvPr/>
        </p:nvCxnSpPr>
        <p:spPr>
          <a:xfrm rot="10800000">
            <a:off x="180250" y="3924079"/>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422" name="Google Shape;422;p26"/>
          <p:cNvCxnSpPr/>
          <p:nvPr/>
        </p:nvCxnSpPr>
        <p:spPr>
          <a:xfrm rot="10800000">
            <a:off x="3280025" y="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423" name="Google Shape;42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bg>
      <p:bgPr>
        <a:gradFill>
          <a:gsLst>
            <a:gs pos="0">
              <a:schemeClr val="dk1"/>
            </a:gs>
            <a:gs pos="36000">
              <a:srgbClr val="013768"/>
            </a:gs>
            <a:gs pos="65000">
              <a:srgbClr val="016ECF"/>
            </a:gs>
            <a:gs pos="100000">
              <a:srgbClr val="022A6A"/>
            </a:gs>
          </a:gsLst>
          <a:lin ang="13500032" scaled="0"/>
        </a:gradFill>
        <a:effectLst/>
      </p:bgPr>
    </p:bg>
    <p:spTree>
      <p:nvGrpSpPr>
        <p:cNvPr id="1" name="Shape 424"/>
        <p:cNvGrpSpPr/>
        <p:nvPr/>
      </p:nvGrpSpPr>
      <p:grpSpPr>
        <a:xfrm>
          <a:off x="0" y="0"/>
          <a:ext cx="0" cy="0"/>
          <a:chOff x="0" y="0"/>
          <a:chExt cx="0" cy="0"/>
        </a:xfrm>
      </p:grpSpPr>
      <p:sp>
        <p:nvSpPr>
          <p:cNvPr id="425" name="Google Shape;425;p27"/>
          <p:cNvSpPr txBox="1">
            <a:spLocks noGrp="1"/>
          </p:cNvSpPr>
          <p:nvPr>
            <p:ph type="title"/>
          </p:nvPr>
        </p:nvSpPr>
        <p:spPr>
          <a:xfrm>
            <a:off x="2057400" y="587125"/>
            <a:ext cx="5029200" cy="1485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6" name="Google Shape;426;p27"/>
          <p:cNvSpPr txBox="1">
            <a:spLocks noGrp="1"/>
          </p:cNvSpPr>
          <p:nvPr>
            <p:ph type="subTitle" idx="1"/>
          </p:nvPr>
        </p:nvSpPr>
        <p:spPr>
          <a:xfrm>
            <a:off x="2057400" y="1680075"/>
            <a:ext cx="5029200" cy="1221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27"/>
          <p:cNvSpPr txBox="1"/>
          <p:nvPr/>
        </p:nvSpPr>
        <p:spPr>
          <a:xfrm>
            <a:off x="1906800" y="3791975"/>
            <a:ext cx="53304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accent1"/>
                </a:solidFill>
                <a:latin typeface="Barlow"/>
                <a:ea typeface="Barlow"/>
                <a:cs typeface="Barlow"/>
                <a:sym typeface="Barlow"/>
              </a:rPr>
              <a:t>CREDITS: This presentation template was created by </a:t>
            </a:r>
            <a:r>
              <a:rPr lang="en" sz="1200" b="1">
                <a:solidFill>
                  <a:schemeClr val="accent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Barlow"/>
                <a:ea typeface="Barlow"/>
                <a:cs typeface="Barlow"/>
                <a:sym typeface="Barlow"/>
              </a:rPr>
              <a:t>, and includes icons by </a:t>
            </a:r>
            <a:r>
              <a:rPr lang="en" sz="1200" b="1">
                <a:solidFill>
                  <a:schemeClr val="accent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Barlow"/>
                <a:ea typeface="Barlow"/>
                <a:cs typeface="Barlow"/>
                <a:sym typeface="Barlow"/>
              </a:rPr>
              <a:t>, and infographics &amp; images by </a:t>
            </a:r>
            <a:r>
              <a:rPr lang="en" sz="1200" b="1">
                <a:solidFill>
                  <a:schemeClr val="accent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1" u="sng">
                <a:solidFill>
                  <a:schemeClr val="accent1"/>
                </a:solidFill>
                <a:latin typeface="Barlow"/>
                <a:ea typeface="Barlow"/>
                <a:cs typeface="Barlow"/>
                <a:sym typeface="Barlow"/>
              </a:rPr>
              <a:t> </a:t>
            </a:r>
            <a:endParaRPr sz="1200" b="1" u="sng">
              <a:solidFill>
                <a:schemeClr val="accent1"/>
              </a:solidFill>
              <a:latin typeface="Barlow"/>
              <a:ea typeface="Barlow"/>
              <a:cs typeface="Barlow"/>
              <a:sym typeface="Barlow"/>
            </a:endParaRPr>
          </a:p>
        </p:txBody>
      </p:sp>
      <p:cxnSp>
        <p:nvCxnSpPr>
          <p:cNvPr id="428" name="Google Shape;428;p27"/>
          <p:cNvCxnSpPr/>
          <p:nvPr/>
        </p:nvCxnSpPr>
        <p:spPr>
          <a:xfrm rot="10800000" flipH="1">
            <a:off x="1167400" y="4595096"/>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27"/>
          <p:cNvCxnSpPr/>
          <p:nvPr/>
        </p:nvCxnSpPr>
        <p:spPr>
          <a:xfrm flipH="1">
            <a:off x="8624025" y="256420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30" name="Google Shape;430;p27"/>
          <p:cNvSpPr/>
          <p:nvPr/>
        </p:nvSpPr>
        <p:spPr>
          <a:xfrm>
            <a:off x="81640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rot="10800000" flipH="1">
            <a:off x="189588" y="5740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 name="Google Shape;432;p27"/>
          <p:cNvCxnSpPr/>
          <p:nvPr/>
        </p:nvCxnSpPr>
        <p:spPr>
          <a:xfrm rot="10800000" flipH="1">
            <a:off x="2347950" y="-6470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33" name="Google Shape;433;p27"/>
          <p:cNvSpPr/>
          <p:nvPr/>
        </p:nvSpPr>
        <p:spPr>
          <a:xfrm rot="10800000" flipH="1">
            <a:off x="-12" y="8788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rot="-5400000" flipH="1">
            <a:off x="7738188" y="481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7240150" y="-150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773610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10800000">
            <a:off x="-352437" y="39649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bg>
      <p:bgPr>
        <a:gradFill>
          <a:gsLst>
            <a:gs pos="0">
              <a:schemeClr val="dk1"/>
            </a:gs>
            <a:gs pos="36000">
              <a:srgbClr val="013768"/>
            </a:gs>
            <a:gs pos="65000">
              <a:srgbClr val="016ECF"/>
            </a:gs>
            <a:gs pos="100000">
              <a:srgbClr val="022A6A"/>
            </a:gs>
          </a:gsLst>
          <a:lin ang="13500032" scaled="0"/>
        </a:gradFill>
        <a:effectLst/>
      </p:bgPr>
    </p:bg>
    <p:spTree>
      <p:nvGrpSpPr>
        <p:cNvPr id="1" name="Shape 439"/>
        <p:cNvGrpSpPr/>
        <p:nvPr/>
      </p:nvGrpSpPr>
      <p:grpSpPr>
        <a:xfrm>
          <a:off x="0" y="0"/>
          <a:ext cx="0" cy="0"/>
          <a:chOff x="0" y="0"/>
          <a:chExt cx="0" cy="0"/>
        </a:xfrm>
      </p:grpSpPr>
      <p:sp>
        <p:nvSpPr>
          <p:cNvPr id="440" name="Google Shape;440;p28"/>
          <p:cNvSpPr/>
          <p:nvPr/>
        </p:nvSpPr>
        <p:spPr>
          <a:xfrm rot="10800000" flipH="1">
            <a:off x="8454000" y="44534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rot="10800000" flipH="1">
            <a:off x="22675" y="4453488"/>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rot="10800000" flipH="1">
            <a:off x="2100" y="3982674"/>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rot="5400000" flipH="1">
            <a:off x="8024100"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rot="10800000" flipH="1">
            <a:off x="0" y="28808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rot="10800000" flipH="1">
            <a:off x="8454000" y="16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10800000" flipH="1">
            <a:off x="319625" y="-19362"/>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 name="Google Shape;447;p28"/>
          <p:cNvCxnSpPr/>
          <p:nvPr/>
        </p:nvCxnSpPr>
        <p:spPr>
          <a:xfrm flipH="1">
            <a:off x="4185750" y="-72716"/>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28"/>
          <p:cNvCxnSpPr/>
          <p:nvPr/>
        </p:nvCxnSpPr>
        <p:spPr>
          <a:xfrm flipH="1">
            <a:off x="-473275" y="2124338"/>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449" name="Google Shape;449;p28"/>
          <p:cNvCxnSpPr/>
          <p:nvPr/>
        </p:nvCxnSpPr>
        <p:spPr>
          <a:xfrm flipH="1">
            <a:off x="4409850" y="4736958"/>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28"/>
          <p:cNvCxnSpPr/>
          <p:nvPr/>
        </p:nvCxnSpPr>
        <p:spPr>
          <a:xfrm flipH="1">
            <a:off x="8636850" y="2367183"/>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51" name="Google Shape;451;p28"/>
          <p:cNvSpPr/>
          <p:nvPr/>
        </p:nvSpPr>
        <p:spPr>
          <a:xfrm rot="5400000" flipH="1">
            <a:off x="8456100" y="-39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bg>
      <p:bgPr>
        <a:gradFill>
          <a:gsLst>
            <a:gs pos="0">
              <a:schemeClr val="dk1"/>
            </a:gs>
            <a:gs pos="36000">
              <a:srgbClr val="013768"/>
            </a:gs>
            <a:gs pos="65000">
              <a:srgbClr val="016ECF"/>
            </a:gs>
            <a:gs pos="100000">
              <a:srgbClr val="022A6A"/>
            </a:gs>
          </a:gsLst>
          <a:lin ang="18900732" scaled="0"/>
        </a:gradFill>
        <a:effectLst/>
      </p:bgPr>
    </p:bg>
    <p:spTree>
      <p:nvGrpSpPr>
        <p:cNvPr id="1" name="Shape 453"/>
        <p:cNvGrpSpPr/>
        <p:nvPr/>
      </p:nvGrpSpPr>
      <p:grpSpPr>
        <a:xfrm>
          <a:off x="0" y="0"/>
          <a:ext cx="0" cy="0"/>
          <a:chOff x="0" y="0"/>
          <a:chExt cx="0" cy="0"/>
        </a:xfrm>
      </p:grpSpPr>
      <p:sp>
        <p:nvSpPr>
          <p:cNvPr id="454" name="Google Shape;454;p29"/>
          <p:cNvSpPr/>
          <p:nvPr/>
        </p:nvSpPr>
        <p:spPr>
          <a:xfrm>
            <a:off x="22675" y="539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29"/>
          <p:cNvCxnSpPr/>
          <p:nvPr/>
        </p:nvCxnSpPr>
        <p:spPr>
          <a:xfrm rot="10800000">
            <a:off x="4562475" y="4608571"/>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456" name="Google Shape;456;p29"/>
          <p:cNvCxnSpPr/>
          <p:nvPr/>
        </p:nvCxnSpPr>
        <p:spPr>
          <a:xfrm rot="10800000">
            <a:off x="2908900" y="120729"/>
            <a:ext cx="324300" cy="324300"/>
          </a:xfrm>
          <a:prstGeom prst="straightConnector1">
            <a:avLst/>
          </a:prstGeom>
          <a:noFill/>
          <a:ln w="19050" cap="flat" cmpd="sng">
            <a:solidFill>
              <a:schemeClr val="dk1"/>
            </a:solidFill>
            <a:prstDash val="solid"/>
            <a:round/>
            <a:headEnd type="none" w="med" len="med"/>
            <a:tailEnd type="none" w="med" len="med"/>
          </a:ln>
        </p:spPr>
      </p:cxnSp>
      <p:sp>
        <p:nvSpPr>
          <p:cNvPr id="457" name="Google Shape;457;p29"/>
          <p:cNvSpPr/>
          <p:nvPr/>
        </p:nvSpPr>
        <p:spPr>
          <a:xfrm>
            <a:off x="22675" y="9258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8447550" y="4263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rot="5400000" flipH="1">
            <a:off x="8087863" y="4457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rot="5400000">
            <a:off x="6450463" y="12072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29"/>
          <p:cNvCxnSpPr/>
          <p:nvPr/>
        </p:nvCxnSpPr>
        <p:spPr>
          <a:xfrm rot="10800000">
            <a:off x="8424000" y="53950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462" name="Google Shape;462;p29"/>
          <p:cNvSpPr/>
          <p:nvPr/>
        </p:nvSpPr>
        <p:spPr>
          <a:xfrm rot="5400000">
            <a:off x="6014938" y="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rot="5400000">
            <a:off x="539988" y="48276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29"/>
          <p:cNvCxnSpPr/>
          <p:nvPr/>
        </p:nvCxnSpPr>
        <p:spPr>
          <a:xfrm rot="10800000">
            <a:off x="205525" y="2912629"/>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465" name="Google Shape;4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4"/>
          <p:cNvSpPr txBox="1">
            <a:spLocks noGrp="1"/>
          </p:cNvSpPr>
          <p:nvPr>
            <p:ph type="body" idx="1"/>
          </p:nvPr>
        </p:nvSpPr>
        <p:spPr>
          <a:xfrm>
            <a:off x="720000" y="1215751"/>
            <a:ext cx="7704000" cy="3657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chemeClr val="dk1"/>
              </a:buClr>
              <a:buSzPts val="800"/>
              <a:buFont typeface="Nunito Light"/>
              <a:buChar char="●"/>
              <a:defRPr sz="1200"/>
            </a:lvl1pPr>
            <a:lvl2pPr marL="914400" lvl="1" indent="-304800" rtl="0">
              <a:lnSpc>
                <a:spcPct val="100000"/>
              </a:lnSpc>
              <a:spcBef>
                <a:spcPts val="0"/>
              </a:spcBef>
              <a:spcAft>
                <a:spcPts val="0"/>
              </a:spcAft>
              <a:buClr>
                <a:schemeClr val="dk1"/>
              </a:buClr>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
        <p:nvSpPr>
          <p:cNvPr id="46" name="Google Shape;46;p4"/>
          <p:cNvSpPr/>
          <p:nvPr/>
        </p:nvSpPr>
        <p:spPr>
          <a:xfrm>
            <a:off x="8831800" y="24705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763525" y="479481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10800000" flipH="1">
            <a:off x="8791100" y="31002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805644" y="-2536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5400000" flipH="1">
            <a:off x="6333706" y="-3615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a:off x="-358225" y="650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231075" y="429075"/>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4"/>
          <p:cNvCxnSpPr/>
          <p:nvPr/>
        </p:nvCxnSpPr>
        <p:spPr>
          <a:xfrm rot="10800000" flipH="1">
            <a:off x="7214563" y="4625404"/>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54" name="Google Shape;54;p4"/>
          <p:cNvCxnSpPr/>
          <p:nvPr/>
        </p:nvCxnSpPr>
        <p:spPr>
          <a:xfrm rot="10800000" flipH="1">
            <a:off x="-476500" y="2979675"/>
            <a:ext cx="1186500" cy="1186500"/>
          </a:xfrm>
          <a:prstGeom prst="straightConnector1">
            <a:avLst/>
          </a:prstGeom>
          <a:noFill/>
          <a:ln w="19050" cap="flat" cmpd="sng">
            <a:solidFill>
              <a:schemeClr val="accent1"/>
            </a:solidFill>
            <a:prstDash val="solid"/>
            <a:round/>
            <a:headEnd type="none" w="med" len="med"/>
            <a:tailEnd type="none" w="med" len="med"/>
          </a:ln>
        </p:spPr>
      </p:cxnSp>
      <p:cxnSp>
        <p:nvCxnSpPr>
          <p:cNvPr id="55" name="Google Shape;55;p4"/>
          <p:cNvCxnSpPr/>
          <p:nvPr/>
        </p:nvCxnSpPr>
        <p:spPr>
          <a:xfrm rot="10800000" flipH="1">
            <a:off x="1685550" y="112050"/>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56" name="Google Shape;56;p4"/>
          <p:cNvCxnSpPr/>
          <p:nvPr/>
        </p:nvCxnSpPr>
        <p:spPr>
          <a:xfrm rot="10800000" flipH="1">
            <a:off x="8424000" y="-2536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57" name="Google Shape;57;p4"/>
          <p:cNvSpPr/>
          <p:nvPr/>
        </p:nvSpPr>
        <p:spPr>
          <a:xfrm>
            <a:off x="8524894" y="355762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36000">
              <a:srgbClr val="013768"/>
            </a:gs>
            <a:gs pos="65000">
              <a:srgbClr val="016ECF"/>
            </a:gs>
            <a:gs pos="100000">
              <a:srgbClr val="022A6A"/>
            </a:gs>
          </a:gsLst>
          <a:lin ang="13500032" scaled="0"/>
        </a:gradFill>
        <a:effectLst/>
      </p:bgPr>
    </p:bg>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4681675" y="1714395"/>
            <a:ext cx="3749100" cy="261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62" name="Google Shape;62;p5"/>
          <p:cNvSpPr txBox="1">
            <a:spLocks noGrp="1"/>
          </p:cNvSpPr>
          <p:nvPr>
            <p:ph type="subTitle" idx="2"/>
          </p:nvPr>
        </p:nvSpPr>
        <p:spPr>
          <a:xfrm>
            <a:off x="713225" y="1714395"/>
            <a:ext cx="3749100" cy="261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63" name="Google Shape;63;p5"/>
          <p:cNvSpPr txBox="1">
            <a:spLocks noGrp="1"/>
          </p:cNvSpPr>
          <p:nvPr>
            <p:ph type="subTitle" idx="3"/>
          </p:nvPr>
        </p:nvSpPr>
        <p:spPr>
          <a:xfrm>
            <a:off x="713225" y="1362645"/>
            <a:ext cx="3749100" cy="5043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400">
                <a:latin typeface="Space Grotesk"/>
                <a:ea typeface="Space Grotesk"/>
                <a:cs typeface="Space Grotesk"/>
                <a:sym typeface="Space Grotesk"/>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4" name="Google Shape;64;p5"/>
          <p:cNvSpPr txBox="1">
            <a:spLocks noGrp="1"/>
          </p:cNvSpPr>
          <p:nvPr>
            <p:ph type="subTitle" idx="4"/>
          </p:nvPr>
        </p:nvSpPr>
        <p:spPr>
          <a:xfrm>
            <a:off x="4681675" y="1362645"/>
            <a:ext cx="3749100" cy="50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Space Grotesk"/>
                <a:ea typeface="Space Grotesk"/>
                <a:cs typeface="Space Grotesk"/>
                <a:sym typeface="Space Grotesk"/>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5"/>
          <p:cNvSpPr/>
          <p:nvPr/>
        </p:nvSpPr>
        <p:spPr>
          <a:xfrm rot="10800000">
            <a:off x="3772325" y="-2449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flipH="1">
            <a:off x="8812750"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5400000">
            <a:off x="4274975" y="-336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375975" y="17144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flipH="1">
            <a:off x="8430775" y="445185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5400000">
            <a:off x="2426900" y="43267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5400000">
            <a:off x="2062825" y="4453938"/>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5"/>
          <p:cNvCxnSpPr/>
          <p:nvPr/>
        </p:nvCxnSpPr>
        <p:spPr>
          <a:xfrm rot="10800000" flipH="1">
            <a:off x="8650125" y="21702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73" name="Google Shape;73;p5"/>
          <p:cNvCxnSpPr/>
          <p:nvPr/>
        </p:nvCxnSpPr>
        <p:spPr>
          <a:xfrm rot="10800000" flipH="1">
            <a:off x="5759675" y="473745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5"/>
          <p:cNvCxnSpPr/>
          <p:nvPr/>
        </p:nvCxnSpPr>
        <p:spPr>
          <a:xfrm rot="10800000" flipH="1">
            <a:off x="309825" y="120725"/>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5"/>
          <p:cNvCxnSpPr/>
          <p:nvPr/>
        </p:nvCxnSpPr>
        <p:spPr>
          <a:xfrm rot="10800000" flipH="1">
            <a:off x="-473275" y="3669575"/>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76" name="Google Shape;7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6"/>
          <p:cNvSpPr/>
          <p:nvPr/>
        </p:nvSpPr>
        <p:spPr>
          <a:xfrm rot="-5400000" flipH="1">
            <a:off x="438150" y="21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8430763" y="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0" y="44669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5400000">
            <a:off x="438138" y="44690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5400000" flipH="1">
            <a:off x="8458188" y="42379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5400000" flipH="1">
            <a:off x="8203138" y="4474913"/>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6"/>
          <p:cNvCxnSpPr/>
          <p:nvPr/>
        </p:nvCxnSpPr>
        <p:spPr>
          <a:xfrm>
            <a:off x="3700875" y="4675250"/>
            <a:ext cx="548400" cy="5484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6"/>
          <p:cNvCxnSpPr/>
          <p:nvPr/>
        </p:nvCxnSpPr>
        <p:spPr>
          <a:xfrm>
            <a:off x="4249275" y="120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86" name="Google Shape;86;p6"/>
          <p:cNvCxnSpPr/>
          <p:nvPr/>
        </p:nvCxnSpPr>
        <p:spPr>
          <a:xfrm>
            <a:off x="-473275" y="143962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87" name="Google Shape;87;p6"/>
          <p:cNvCxnSpPr/>
          <p:nvPr/>
        </p:nvCxnSpPr>
        <p:spPr>
          <a:xfrm>
            <a:off x="8667300" y="2301825"/>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6"/>
          <p:cNvSpPr/>
          <p:nvPr/>
        </p:nvSpPr>
        <p:spPr>
          <a:xfrm>
            <a:off x="8801100" y="388463"/>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36000">
              <a:srgbClr val="013768"/>
            </a:gs>
            <a:gs pos="65000">
              <a:srgbClr val="016ECF"/>
            </a:gs>
            <a:gs pos="100000">
              <a:srgbClr val="022A6A"/>
            </a:gs>
          </a:gsLst>
          <a:lin ang="18900044" scaled="0"/>
        </a:gradFill>
        <a:effectLst/>
      </p:bgPr>
    </p:bg>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720000" y="447456"/>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7"/>
          <p:cNvSpPr txBox="1">
            <a:spLocks noGrp="1"/>
          </p:cNvSpPr>
          <p:nvPr>
            <p:ph type="subTitle" idx="1"/>
          </p:nvPr>
        </p:nvSpPr>
        <p:spPr>
          <a:xfrm>
            <a:off x="1902600" y="1361970"/>
            <a:ext cx="5338800" cy="296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cxnSp>
        <p:nvCxnSpPr>
          <p:cNvPr id="94" name="Google Shape;94;p7"/>
          <p:cNvCxnSpPr/>
          <p:nvPr/>
        </p:nvCxnSpPr>
        <p:spPr>
          <a:xfrm>
            <a:off x="-473275" y="1590450"/>
            <a:ext cx="1186500" cy="1186500"/>
          </a:xfrm>
          <a:prstGeom prst="straightConnector1">
            <a:avLst/>
          </a:prstGeom>
          <a:noFill/>
          <a:ln w="19050" cap="flat" cmpd="sng">
            <a:solidFill>
              <a:schemeClr val="accent1"/>
            </a:solidFill>
            <a:prstDash val="solid"/>
            <a:round/>
            <a:headEnd type="none" w="med" len="med"/>
            <a:tailEnd type="none" w="med" len="med"/>
          </a:ln>
        </p:spPr>
      </p:cxnSp>
      <p:sp>
        <p:nvSpPr>
          <p:cNvPr id="95" name="Google Shape;95;p7"/>
          <p:cNvSpPr/>
          <p:nvPr/>
        </p:nvSpPr>
        <p:spPr>
          <a:xfrm>
            <a:off x="8430775" y="260985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96;p7"/>
          <p:cNvCxnSpPr/>
          <p:nvPr/>
        </p:nvCxnSpPr>
        <p:spPr>
          <a:xfrm rot="10800000">
            <a:off x="8382000" y="156221"/>
            <a:ext cx="548400" cy="548400"/>
          </a:xfrm>
          <a:prstGeom prst="straightConnector1">
            <a:avLst/>
          </a:prstGeom>
          <a:noFill/>
          <a:ln w="19050" cap="flat" cmpd="sng">
            <a:solidFill>
              <a:schemeClr val="dk1"/>
            </a:solidFill>
            <a:prstDash val="solid"/>
            <a:round/>
            <a:headEnd type="none" w="med" len="med"/>
            <a:tailEnd type="none" w="med" len="med"/>
          </a:ln>
        </p:spPr>
      </p:cxnSp>
      <p:sp>
        <p:nvSpPr>
          <p:cNvPr id="97" name="Google Shape;97;p7"/>
          <p:cNvSpPr/>
          <p:nvPr/>
        </p:nvSpPr>
        <p:spPr>
          <a:xfrm rot="5400000" flipH="1">
            <a:off x="321288" y="-346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5400000" flipH="1">
            <a:off x="684313" y="-2383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flipH="1">
            <a:off x="8798538" y="2901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2677675" y="46085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5400000" flipH="1">
            <a:off x="3045438" y="4825746"/>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7"/>
          <p:cNvCxnSpPr/>
          <p:nvPr/>
        </p:nvCxnSpPr>
        <p:spPr>
          <a:xfrm rot="10800000">
            <a:off x="6917100" y="4724404"/>
            <a:ext cx="324300" cy="324300"/>
          </a:xfrm>
          <a:prstGeom prst="straightConnector1">
            <a:avLst/>
          </a:prstGeom>
          <a:noFill/>
          <a:ln w="19050" cap="flat" cmpd="sng">
            <a:solidFill>
              <a:schemeClr val="dk1"/>
            </a:solidFill>
            <a:prstDash val="solid"/>
            <a:round/>
            <a:headEnd type="none" w="med" len="med"/>
            <a:tailEnd type="none" w="med" len="med"/>
          </a:ln>
        </p:spPr>
      </p:cxnSp>
      <p:sp>
        <p:nvSpPr>
          <p:cNvPr id="103" name="Google Shape;103;p7"/>
          <p:cNvSpPr/>
          <p:nvPr/>
        </p:nvSpPr>
        <p:spPr>
          <a:xfrm rot="5400000" flipH="1">
            <a:off x="6027838" y="-3463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p:nvPr/>
        </p:nvSpPr>
        <p:spPr>
          <a:xfrm>
            <a:off x="8430775" y="119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5400000">
            <a:off x="14038" y="5395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8037700" y="-155075"/>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000">
            <a:off x="8200450" y="4808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8454000" y="4325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11950" y="119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5400000">
            <a:off x="816263" y="427715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5400000">
            <a:off x="452188" y="44437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8"/>
          <p:cNvCxnSpPr/>
          <p:nvPr/>
        </p:nvCxnSpPr>
        <p:spPr>
          <a:xfrm rot="10800000">
            <a:off x="14050" y="22985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15" name="Google Shape;115;p8"/>
          <p:cNvCxnSpPr/>
          <p:nvPr/>
        </p:nvCxnSpPr>
        <p:spPr>
          <a:xfrm rot="10800000">
            <a:off x="8677650" y="2464725"/>
            <a:ext cx="324300" cy="324300"/>
          </a:xfrm>
          <a:prstGeom prst="straightConnector1">
            <a:avLst/>
          </a:prstGeom>
          <a:noFill/>
          <a:ln w="19050" cap="flat" cmpd="sng">
            <a:solidFill>
              <a:schemeClr val="accent1"/>
            </a:solidFill>
            <a:prstDash val="solid"/>
            <a:round/>
            <a:headEnd type="none" w="med" len="med"/>
            <a:tailEnd type="none" w="med" len="med"/>
          </a:ln>
        </p:spPr>
      </p:cxnSp>
      <p:cxnSp>
        <p:nvCxnSpPr>
          <p:cNvPr id="116" name="Google Shape;116;p8"/>
          <p:cNvCxnSpPr/>
          <p:nvPr/>
        </p:nvCxnSpPr>
        <p:spPr>
          <a:xfrm rot="10800000">
            <a:off x="4095625" y="4608575"/>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117" name="Google Shape;117;p8"/>
          <p:cNvCxnSpPr/>
          <p:nvPr/>
        </p:nvCxnSpPr>
        <p:spPr>
          <a:xfrm rot="10800000">
            <a:off x="4095625" y="-13479"/>
            <a:ext cx="548400" cy="548400"/>
          </a:xfrm>
          <a:prstGeom prst="straightConnector1">
            <a:avLst/>
          </a:prstGeom>
          <a:noFill/>
          <a:ln w="19050" cap="flat" cmpd="sng">
            <a:solidFill>
              <a:schemeClr val="dk1"/>
            </a:solidFill>
            <a:prstDash val="solid"/>
            <a:round/>
            <a:headEnd type="none" w="med" len="med"/>
            <a:tailEnd type="none" w="med" len="med"/>
          </a:ln>
        </p:spPr>
      </p:cxnSp>
      <p:sp>
        <p:nvSpPr>
          <p:cNvPr id="118" name="Google Shape;118;p8"/>
          <p:cNvSpPr txBox="1">
            <a:spLocks noGrp="1"/>
          </p:cNvSpPr>
          <p:nvPr>
            <p:ph type="title"/>
          </p:nvPr>
        </p:nvSpPr>
        <p:spPr>
          <a:xfrm>
            <a:off x="1811850" y="1414500"/>
            <a:ext cx="5520300" cy="2314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rgbClr val="013768"/>
            </a:gs>
            <a:gs pos="65000">
              <a:srgbClr val="016ECF"/>
            </a:gs>
            <a:gs pos="100000">
              <a:srgbClr val="022A6A"/>
            </a:gs>
          </a:gsLst>
          <a:lin ang="18900732" scaled="0"/>
        </a:gradFill>
        <a:effectLst/>
      </p:bgPr>
    </p:bg>
    <p:spTree>
      <p:nvGrpSpPr>
        <p:cNvPr id="1" name="Shape 120"/>
        <p:cNvGrpSpPr/>
        <p:nvPr/>
      </p:nvGrpSpPr>
      <p:grpSpPr>
        <a:xfrm>
          <a:off x="0" y="0"/>
          <a:ext cx="0" cy="0"/>
          <a:chOff x="0" y="0"/>
          <a:chExt cx="0" cy="0"/>
        </a:xfrm>
      </p:grpSpPr>
      <p:sp>
        <p:nvSpPr>
          <p:cNvPr id="121" name="Google Shape;121;p9"/>
          <p:cNvSpPr txBox="1">
            <a:spLocks noGrp="1"/>
          </p:cNvSpPr>
          <p:nvPr>
            <p:ph type="title"/>
          </p:nvPr>
        </p:nvSpPr>
        <p:spPr>
          <a:xfrm>
            <a:off x="1746750" y="1463638"/>
            <a:ext cx="5650500" cy="82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9"/>
          <p:cNvSpPr txBox="1">
            <a:spLocks noGrp="1"/>
          </p:cNvSpPr>
          <p:nvPr>
            <p:ph type="subTitle" idx="1"/>
          </p:nvPr>
        </p:nvSpPr>
        <p:spPr>
          <a:xfrm>
            <a:off x="1746750" y="2244962"/>
            <a:ext cx="5650500" cy="1434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9"/>
          <p:cNvSpPr/>
          <p:nvPr/>
        </p:nvSpPr>
        <p:spPr>
          <a:xfrm>
            <a:off x="8294621" y="-150500"/>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8792721" y="1966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5400000">
            <a:off x="1706146" y="-12"/>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 y="4453500"/>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6991215" y="453522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rot="5400000" flipH="1">
            <a:off x="6519277"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5400000">
            <a:off x="2123446" y="-12"/>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flipH="1">
            <a:off x="468221" y="445558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9"/>
          <p:cNvCxnSpPr/>
          <p:nvPr/>
        </p:nvCxnSpPr>
        <p:spPr>
          <a:xfrm rot="10800000">
            <a:off x="-4" y="16898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32" name="Google Shape;132;p9"/>
          <p:cNvCxnSpPr/>
          <p:nvPr/>
        </p:nvCxnSpPr>
        <p:spPr>
          <a:xfrm rot="10800000">
            <a:off x="3674496" y="4718079"/>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9"/>
          <p:cNvCxnSpPr/>
          <p:nvPr/>
        </p:nvCxnSpPr>
        <p:spPr>
          <a:xfrm rot="10800000">
            <a:off x="8506346" y="3171063"/>
            <a:ext cx="1186500" cy="118650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9"/>
          <p:cNvCxnSpPr/>
          <p:nvPr/>
        </p:nvCxnSpPr>
        <p:spPr>
          <a:xfrm rot="10800000">
            <a:off x="5581846" y="98454"/>
            <a:ext cx="324300" cy="324300"/>
          </a:xfrm>
          <a:prstGeom prst="straightConnector1">
            <a:avLst/>
          </a:prstGeom>
          <a:noFill/>
          <a:ln w="19050" cap="flat" cmpd="sng">
            <a:solidFill>
              <a:schemeClr val="accent1"/>
            </a:solidFill>
            <a:prstDash val="solid"/>
            <a:round/>
            <a:headEnd type="none" w="med" len="med"/>
            <a:tailEnd type="none" w="med" len="med"/>
          </a:ln>
        </p:spPr>
      </p:cxnSp>
      <p:sp>
        <p:nvSpPr>
          <p:cNvPr id="135" name="Google Shape;13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36"/>
        <p:cNvGrpSpPr/>
        <p:nvPr/>
      </p:nvGrpSpPr>
      <p:grpSpPr>
        <a:xfrm>
          <a:off x="0" y="0"/>
          <a:ext cx="0" cy="0"/>
          <a:chOff x="0" y="0"/>
          <a:chExt cx="0" cy="0"/>
        </a:xfrm>
      </p:grpSpPr>
      <p:sp>
        <p:nvSpPr>
          <p:cNvPr id="137" name="Google Shape;137;p10"/>
          <p:cNvSpPr txBox="1">
            <a:spLocks noGrp="1"/>
          </p:cNvSpPr>
          <p:nvPr>
            <p:ph type="title"/>
          </p:nvPr>
        </p:nvSpPr>
        <p:spPr>
          <a:xfrm>
            <a:off x="3025350" y="539500"/>
            <a:ext cx="5405400" cy="1328100"/>
          </a:xfrm>
          <a:prstGeom prst="rect">
            <a:avLst/>
          </a:prstGeom>
          <a:gradFill>
            <a:gsLst>
              <a:gs pos="0">
                <a:schemeClr val="dk1"/>
              </a:gs>
              <a:gs pos="36000">
                <a:srgbClr val="013768"/>
              </a:gs>
              <a:gs pos="65000">
                <a:srgbClr val="016ECF"/>
              </a:gs>
              <a:gs pos="100000">
                <a:srgbClr val="022A6A"/>
              </a:gs>
            </a:gsLst>
            <a:lin ang="2700006" scaled="0"/>
          </a:gra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8" name="Google Shape;138;p10"/>
          <p:cNvSpPr/>
          <p:nvPr/>
        </p:nvSpPr>
        <p:spPr>
          <a:xfrm>
            <a:off x="1219200" y="-313275"/>
            <a:ext cx="690000" cy="69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8791500" y="11525"/>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rot="5400000">
            <a:off x="6629400" y="4824200"/>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rot="-5400000" flipH="1">
            <a:off x="257750" y="4816438"/>
            <a:ext cx="685800" cy="685800"/>
          </a:xfrm>
          <a:prstGeom prst="pie">
            <a:avLst>
              <a:gd name="adj1" fmla="val 537191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flipH="1">
            <a:off x="0" y="4333038"/>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6899700" y="4446175"/>
            <a:ext cx="690000" cy="69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0"/>
          <p:cNvCxnSpPr/>
          <p:nvPr/>
        </p:nvCxnSpPr>
        <p:spPr>
          <a:xfrm rot="10800000">
            <a:off x="8666750" y="4100296"/>
            <a:ext cx="548400" cy="548400"/>
          </a:xfrm>
          <a:prstGeom prst="straightConnector1">
            <a:avLst/>
          </a:prstGeom>
          <a:noFill/>
          <a:ln w="19050" cap="flat" cmpd="sng">
            <a:solidFill>
              <a:schemeClr val="accent1"/>
            </a:solidFill>
            <a:prstDash val="solid"/>
            <a:round/>
            <a:headEnd type="none" w="med" len="med"/>
            <a:tailEnd type="none" w="med" len="med"/>
          </a:ln>
        </p:spPr>
      </p:cxnSp>
      <p:cxnSp>
        <p:nvCxnSpPr>
          <p:cNvPr id="145" name="Google Shape;145;p10"/>
          <p:cNvCxnSpPr/>
          <p:nvPr/>
        </p:nvCxnSpPr>
        <p:spPr>
          <a:xfrm rot="10800000">
            <a:off x="3080850" y="4755504"/>
            <a:ext cx="324300" cy="324300"/>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10"/>
          <p:cNvCxnSpPr/>
          <p:nvPr/>
        </p:nvCxnSpPr>
        <p:spPr>
          <a:xfrm rot="10800000">
            <a:off x="-496500" y="1627350"/>
            <a:ext cx="1186500" cy="1186500"/>
          </a:xfrm>
          <a:prstGeom prst="straightConnector1">
            <a:avLst/>
          </a:prstGeom>
          <a:noFill/>
          <a:ln w="19050" cap="flat" cmpd="sng">
            <a:solidFill>
              <a:schemeClr val="dk1"/>
            </a:solidFill>
            <a:prstDash val="solid"/>
            <a:round/>
            <a:headEnd type="none" w="med" len="med"/>
            <a:tailEnd type="none" w="med" len="med"/>
          </a:ln>
        </p:spPr>
      </p:cxnSp>
      <p:sp>
        <p:nvSpPr>
          <p:cNvPr id="147" name="Google Shape;147;p10"/>
          <p:cNvSpPr/>
          <p:nvPr/>
        </p:nvSpPr>
        <p:spPr>
          <a:xfrm>
            <a:off x="772150" y="-150500"/>
            <a:ext cx="690000" cy="69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rot="10800000" flipH="1">
            <a:off x="8791488" y="481500"/>
            <a:ext cx="685800" cy="685800"/>
          </a:xfrm>
          <a:prstGeom prst="pie">
            <a:avLst>
              <a:gd name="adj1" fmla="val 53719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0"/>
          <p:cNvCxnSpPr/>
          <p:nvPr/>
        </p:nvCxnSpPr>
        <p:spPr>
          <a:xfrm rot="10800000">
            <a:off x="6970500" y="-150504"/>
            <a:ext cx="548400" cy="548400"/>
          </a:xfrm>
          <a:prstGeom prst="straightConnector1">
            <a:avLst/>
          </a:prstGeom>
          <a:noFill/>
          <a:ln w="19050" cap="flat" cmpd="sng">
            <a:solidFill>
              <a:schemeClr val="accent1"/>
            </a:solidFill>
            <a:prstDash val="solid"/>
            <a:round/>
            <a:headEnd type="none" w="med" len="med"/>
            <a:tailEnd type="none" w="med" len="med"/>
          </a:ln>
        </p:spPr>
      </p:cxnSp>
      <p:sp>
        <p:nvSpPr>
          <p:cNvPr id="150" name="Google Shape;15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rgbClr val="013768"/>
            </a:gs>
            <a:gs pos="65000">
              <a:srgbClr val="016ECF"/>
            </a:gs>
            <a:gs pos="100000">
              <a:srgbClr val="022A6A"/>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1pPr>
            <a:lvl2pPr lvl="1"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2pPr>
            <a:lvl3pPr lvl="2"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3pPr>
            <a:lvl4pPr lvl="3"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4pPr>
            <a:lvl5pPr lvl="4"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5pPr>
            <a:lvl6pPr lvl="5"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6pPr>
            <a:lvl7pPr lvl="6"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7pPr>
            <a:lvl8pPr lvl="7"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8pPr>
            <a:lvl9pPr lvl="8" rtl="0">
              <a:spcBef>
                <a:spcPts val="0"/>
              </a:spcBef>
              <a:spcAft>
                <a:spcPts val="0"/>
              </a:spcAft>
              <a:buClr>
                <a:schemeClr val="accent1"/>
              </a:buClr>
              <a:buSzPts val="3500"/>
              <a:buFont typeface="Space Grotesk"/>
              <a:buNone/>
              <a:defRPr sz="3500" b="1">
                <a:solidFill>
                  <a:schemeClr val="accent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marL="914400" lvl="1"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marL="1371600" lvl="2"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marL="1828800" lvl="3"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marL="2286000" lvl="4"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marL="2743200" lvl="5"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marL="3200400" lvl="6"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marL="3657600" lvl="7" indent="-317500">
              <a:lnSpc>
                <a:spcPct val="115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marL="4114800" lvl="8" indent="-317500">
              <a:lnSpc>
                <a:spcPct val="115000"/>
              </a:lnSpc>
              <a:spcBef>
                <a:spcPts val="1600"/>
              </a:spcBef>
              <a:spcAft>
                <a:spcPts val="1600"/>
              </a:spcAft>
              <a:buClr>
                <a:schemeClr val="accent1"/>
              </a:buClr>
              <a:buSzPts val="1400"/>
              <a:buFont typeface="Barlow"/>
              <a:buChar char="■"/>
              <a:defRPr>
                <a:solidFill>
                  <a:schemeClr val="accent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Barlow"/>
                <a:ea typeface="Barlow"/>
                <a:cs typeface="Barlow"/>
                <a:sym typeface="Barlow"/>
              </a:defRPr>
            </a:lvl1pPr>
            <a:lvl2pPr lvl="1" algn="r">
              <a:buNone/>
              <a:defRPr sz="1300">
                <a:solidFill>
                  <a:schemeClr val="accent1"/>
                </a:solidFill>
                <a:latin typeface="Barlow"/>
                <a:ea typeface="Barlow"/>
                <a:cs typeface="Barlow"/>
                <a:sym typeface="Barlow"/>
              </a:defRPr>
            </a:lvl2pPr>
            <a:lvl3pPr lvl="2" algn="r">
              <a:buNone/>
              <a:defRPr sz="1300">
                <a:solidFill>
                  <a:schemeClr val="accent1"/>
                </a:solidFill>
                <a:latin typeface="Barlow"/>
                <a:ea typeface="Barlow"/>
                <a:cs typeface="Barlow"/>
                <a:sym typeface="Barlow"/>
              </a:defRPr>
            </a:lvl3pPr>
            <a:lvl4pPr lvl="3" algn="r">
              <a:buNone/>
              <a:defRPr sz="1300">
                <a:solidFill>
                  <a:schemeClr val="accent1"/>
                </a:solidFill>
                <a:latin typeface="Barlow"/>
                <a:ea typeface="Barlow"/>
                <a:cs typeface="Barlow"/>
                <a:sym typeface="Barlow"/>
              </a:defRPr>
            </a:lvl4pPr>
            <a:lvl5pPr lvl="4" algn="r">
              <a:buNone/>
              <a:defRPr sz="1300">
                <a:solidFill>
                  <a:schemeClr val="accent1"/>
                </a:solidFill>
                <a:latin typeface="Barlow"/>
                <a:ea typeface="Barlow"/>
                <a:cs typeface="Barlow"/>
                <a:sym typeface="Barlow"/>
              </a:defRPr>
            </a:lvl5pPr>
            <a:lvl6pPr lvl="5" algn="r">
              <a:buNone/>
              <a:defRPr sz="1300">
                <a:solidFill>
                  <a:schemeClr val="accent1"/>
                </a:solidFill>
                <a:latin typeface="Barlow"/>
                <a:ea typeface="Barlow"/>
                <a:cs typeface="Barlow"/>
                <a:sym typeface="Barlow"/>
              </a:defRPr>
            </a:lvl6pPr>
            <a:lvl7pPr lvl="6" algn="r">
              <a:buNone/>
              <a:defRPr sz="1300">
                <a:solidFill>
                  <a:schemeClr val="accent1"/>
                </a:solidFill>
                <a:latin typeface="Barlow"/>
                <a:ea typeface="Barlow"/>
                <a:cs typeface="Barlow"/>
                <a:sym typeface="Barlow"/>
              </a:defRPr>
            </a:lvl7pPr>
            <a:lvl8pPr lvl="7" algn="r">
              <a:buNone/>
              <a:defRPr sz="1300">
                <a:solidFill>
                  <a:schemeClr val="accent1"/>
                </a:solidFill>
                <a:latin typeface="Barlow"/>
                <a:ea typeface="Barlow"/>
                <a:cs typeface="Barlow"/>
                <a:sym typeface="Barlow"/>
              </a:defRPr>
            </a:lvl8pPr>
            <a:lvl9pPr lvl="8" algn="r">
              <a:buNone/>
              <a:defRPr sz="1300">
                <a:solidFill>
                  <a:schemeClr val="accen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0"/>
          <p:cNvSpPr txBox="1">
            <a:spLocks noGrp="1"/>
          </p:cNvSpPr>
          <p:nvPr>
            <p:ph type="ctrTitle"/>
          </p:nvPr>
        </p:nvSpPr>
        <p:spPr>
          <a:xfrm>
            <a:off x="753525" y="925300"/>
            <a:ext cx="7895100" cy="28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Projet Transmission LoRa</a:t>
            </a:r>
            <a:endParaRPr sz="4800"/>
          </a:p>
          <a:p>
            <a:pPr marL="0" lvl="0" indent="0" algn="l" rtl="0">
              <a:spcBef>
                <a:spcPts val="0"/>
              </a:spcBef>
              <a:spcAft>
                <a:spcPts val="0"/>
              </a:spcAft>
              <a:buNone/>
            </a:pPr>
            <a:r>
              <a:rPr lang="en" sz="4800"/>
              <a:t>Gateway TTN &amp; RPi3</a:t>
            </a:r>
            <a:endParaRPr sz="4800"/>
          </a:p>
          <a:p>
            <a:pPr marL="0" lvl="0" indent="0" algn="l" rtl="0">
              <a:spcBef>
                <a:spcPts val="0"/>
              </a:spcBef>
              <a:spcAft>
                <a:spcPts val="0"/>
              </a:spcAft>
              <a:buNone/>
            </a:pPr>
            <a:r>
              <a:rPr lang="en" sz="4800"/>
              <a:t>Node Seeduino &amp; Grove E5</a:t>
            </a:r>
            <a:endParaRPr sz="4800"/>
          </a:p>
          <a:p>
            <a:pPr marL="0" lvl="0" indent="0" algn="l" rtl="0">
              <a:spcBef>
                <a:spcPts val="0"/>
              </a:spcBef>
              <a:spcAft>
                <a:spcPts val="0"/>
              </a:spcAft>
              <a:buNone/>
            </a:pPr>
            <a:r>
              <a:rPr lang="en" sz="2000" b="0"/>
              <a:t>Systèmes Communicants II</a:t>
            </a:r>
            <a:endParaRPr sz="2000" b="0"/>
          </a:p>
        </p:txBody>
      </p:sp>
      <p:sp>
        <p:nvSpPr>
          <p:cNvPr id="936" name="Google Shape;936;p60"/>
          <p:cNvSpPr txBox="1">
            <a:spLocks noGrp="1"/>
          </p:cNvSpPr>
          <p:nvPr>
            <p:ph type="subTitle" idx="1"/>
          </p:nvPr>
        </p:nvSpPr>
        <p:spPr>
          <a:xfrm>
            <a:off x="1857150" y="3760900"/>
            <a:ext cx="54297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Noé LINDENLAUB &amp; Xavier HUEBER - 4 mai 2023</a:t>
            </a:r>
            <a:endParaRPr/>
          </a:p>
        </p:txBody>
      </p:sp>
      <p:pic>
        <p:nvPicPr>
          <p:cNvPr id="937" name="Google Shape;937;p60"/>
          <p:cNvPicPr preferRelativeResize="0"/>
          <p:nvPr/>
        </p:nvPicPr>
        <p:blipFill>
          <a:blip r:embed="rId3">
            <a:alphaModFix/>
          </a:blip>
          <a:stretch>
            <a:fillRect/>
          </a:stretch>
        </p:blipFill>
        <p:spPr>
          <a:xfrm>
            <a:off x="8510500" y="4308850"/>
            <a:ext cx="581350" cy="581350"/>
          </a:xfrm>
          <a:prstGeom prst="rect">
            <a:avLst/>
          </a:prstGeom>
          <a:noFill/>
          <a:ln>
            <a:noFill/>
          </a:ln>
        </p:spPr>
      </p:pic>
      <p:pic>
        <p:nvPicPr>
          <p:cNvPr id="938" name="Google Shape;938;p60"/>
          <p:cNvPicPr preferRelativeResize="0"/>
          <p:nvPr/>
        </p:nvPicPr>
        <p:blipFill>
          <a:blip r:embed="rId4">
            <a:alphaModFix/>
          </a:blip>
          <a:stretch>
            <a:fillRect/>
          </a:stretch>
        </p:blipFill>
        <p:spPr>
          <a:xfrm>
            <a:off x="3747575" y="83474"/>
            <a:ext cx="4102750" cy="686025"/>
          </a:xfrm>
          <a:prstGeom prst="rect">
            <a:avLst/>
          </a:prstGeom>
          <a:noFill/>
          <a:ln>
            <a:noFill/>
          </a:ln>
        </p:spPr>
      </p:pic>
      <p:sp>
        <p:nvSpPr>
          <p:cNvPr id="939" name="Google Shape;939;p60"/>
          <p:cNvSpPr txBox="1">
            <a:spLocks noGrp="1"/>
          </p:cNvSpPr>
          <p:nvPr>
            <p:ph type="sldNum" idx="12"/>
          </p:nvPr>
        </p:nvSpPr>
        <p:spPr>
          <a:xfrm>
            <a:off x="8526834" y="48228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940" name="Google Shape;940;p60"/>
          <p:cNvSpPr txBox="1"/>
          <p:nvPr/>
        </p:nvSpPr>
        <p:spPr>
          <a:xfrm>
            <a:off x="6130650" y="4686275"/>
            <a:ext cx="22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Barlow"/>
                <a:ea typeface="Barlow"/>
                <a:cs typeface="Barlow"/>
                <a:sym typeface="Barlow"/>
              </a:rPr>
              <a:t>Ce nom de diapo trop long</a:t>
            </a:r>
            <a:endParaRPr>
              <a:solidFill>
                <a:schemeClr val="accent1"/>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69"/>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29" name="Google Shape;1029;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30" name="Google Shape;1030;p69"/>
          <p:cNvPicPr preferRelativeResize="0"/>
          <p:nvPr/>
        </p:nvPicPr>
        <p:blipFill>
          <a:blip r:embed="rId3">
            <a:alphaModFix/>
          </a:blip>
          <a:stretch>
            <a:fillRect/>
          </a:stretch>
        </p:blipFill>
        <p:spPr>
          <a:xfrm>
            <a:off x="633350" y="907750"/>
            <a:ext cx="7877289" cy="3930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70"/>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36" name="Google Shape;103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037" name="Google Shape;1037;p70"/>
          <p:cNvPicPr preferRelativeResize="0"/>
          <p:nvPr/>
        </p:nvPicPr>
        <p:blipFill>
          <a:blip r:embed="rId3">
            <a:alphaModFix/>
          </a:blip>
          <a:stretch>
            <a:fillRect/>
          </a:stretch>
        </p:blipFill>
        <p:spPr>
          <a:xfrm>
            <a:off x="1605688" y="907750"/>
            <a:ext cx="5932636" cy="3930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1"/>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43" name="Google Shape;1043;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044" name="Google Shape;1044;p71"/>
          <p:cNvPicPr preferRelativeResize="0"/>
          <p:nvPr/>
        </p:nvPicPr>
        <p:blipFill>
          <a:blip r:embed="rId3">
            <a:alphaModFix/>
          </a:blip>
          <a:stretch>
            <a:fillRect/>
          </a:stretch>
        </p:blipFill>
        <p:spPr>
          <a:xfrm>
            <a:off x="1590300" y="907750"/>
            <a:ext cx="5963397" cy="393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2"/>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50" name="Google Shape;1050;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051" name="Google Shape;1051;p72"/>
          <p:cNvPicPr preferRelativeResize="0"/>
          <p:nvPr/>
        </p:nvPicPr>
        <p:blipFill>
          <a:blip r:embed="rId3">
            <a:alphaModFix/>
          </a:blip>
          <a:stretch>
            <a:fillRect/>
          </a:stretch>
        </p:blipFill>
        <p:spPr>
          <a:xfrm>
            <a:off x="403763" y="1060150"/>
            <a:ext cx="8336471" cy="3537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73"/>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57" name="Google Shape;1057;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058" name="Google Shape;1058;p73"/>
          <p:cNvPicPr preferRelativeResize="0"/>
          <p:nvPr/>
        </p:nvPicPr>
        <p:blipFill>
          <a:blip r:embed="rId3">
            <a:alphaModFix/>
          </a:blip>
          <a:stretch>
            <a:fillRect/>
          </a:stretch>
        </p:blipFill>
        <p:spPr>
          <a:xfrm>
            <a:off x="1592513" y="1008200"/>
            <a:ext cx="5958984" cy="3930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74"/>
          <p:cNvSpPr txBox="1">
            <a:spLocks noGrp="1"/>
          </p:cNvSpPr>
          <p:nvPr>
            <p:ph type="title"/>
          </p:nvPr>
        </p:nvSpPr>
        <p:spPr>
          <a:xfrm>
            <a:off x="2500350" y="109750"/>
            <a:ext cx="4143300" cy="8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Device créé</a:t>
            </a:r>
            <a:endParaRPr/>
          </a:p>
        </p:txBody>
      </p:sp>
      <p:grpSp>
        <p:nvGrpSpPr>
          <p:cNvPr id="1064" name="Google Shape;1064;p74"/>
          <p:cNvGrpSpPr/>
          <p:nvPr/>
        </p:nvGrpSpPr>
        <p:grpSpPr>
          <a:xfrm>
            <a:off x="8493020" y="109757"/>
            <a:ext cx="547196" cy="625902"/>
            <a:chOff x="-47509225" y="1974175"/>
            <a:chExt cx="263075" cy="300900"/>
          </a:xfrm>
        </p:grpSpPr>
        <p:sp>
          <p:nvSpPr>
            <p:cNvPr id="1065" name="Google Shape;1065;p74"/>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4"/>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4"/>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4"/>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4"/>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071" name="Google Shape;1071;p74"/>
          <p:cNvPicPr preferRelativeResize="0"/>
          <p:nvPr/>
        </p:nvPicPr>
        <p:blipFill>
          <a:blip r:embed="rId3">
            <a:alphaModFix/>
          </a:blip>
          <a:stretch>
            <a:fillRect/>
          </a:stretch>
        </p:blipFill>
        <p:spPr>
          <a:xfrm>
            <a:off x="225125" y="1128325"/>
            <a:ext cx="3297376" cy="1462550"/>
          </a:xfrm>
          <a:prstGeom prst="rect">
            <a:avLst/>
          </a:prstGeom>
          <a:noFill/>
          <a:ln>
            <a:noFill/>
          </a:ln>
        </p:spPr>
      </p:pic>
      <p:pic>
        <p:nvPicPr>
          <p:cNvPr id="1072" name="Google Shape;1072;p74"/>
          <p:cNvPicPr preferRelativeResize="0"/>
          <p:nvPr/>
        </p:nvPicPr>
        <p:blipFill>
          <a:blip r:embed="rId4">
            <a:alphaModFix/>
          </a:blip>
          <a:stretch>
            <a:fillRect/>
          </a:stretch>
        </p:blipFill>
        <p:spPr>
          <a:xfrm>
            <a:off x="3654125" y="1107550"/>
            <a:ext cx="2414825" cy="1781125"/>
          </a:xfrm>
          <a:prstGeom prst="rect">
            <a:avLst/>
          </a:prstGeom>
          <a:noFill/>
          <a:ln>
            <a:noFill/>
          </a:ln>
        </p:spPr>
      </p:pic>
      <p:pic>
        <p:nvPicPr>
          <p:cNvPr id="1073" name="Google Shape;1073;p74"/>
          <p:cNvPicPr preferRelativeResize="0"/>
          <p:nvPr/>
        </p:nvPicPr>
        <p:blipFill>
          <a:blip r:embed="rId5">
            <a:alphaModFix/>
          </a:blip>
          <a:stretch>
            <a:fillRect/>
          </a:stretch>
        </p:blipFill>
        <p:spPr>
          <a:xfrm>
            <a:off x="152400" y="2764050"/>
            <a:ext cx="2414826" cy="1757538"/>
          </a:xfrm>
          <a:prstGeom prst="rect">
            <a:avLst/>
          </a:prstGeom>
          <a:noFill/>
          <a:ln>
            <a:noFill/>
          </a:ln>
        </p:spPr>
      </p:pic>
      <p:pic>
        <p:nvPicPr>
          <p:cNvPr id="1074" name="Google Shape;1074;p74"/>
          <p:cNvPicPr preferRelativeResize="0"/>
          <p:nvPr/>
        </p:nvPicPr>
        <p:blipFill>
          <a:blip r:embed="rId6">
            <a:alphaModFix/>
          </a:blip>
          <a:stretch>
            <a:fillRect/>
          </a:stretch>
        </p:blipFill>
        <p:spPr>
          <a:xfrm>
            <a:off x="6200575" y="965763"/>
            <a:ext cx="2839651" cy="2064694"/>
          </a:xfrm>
          <a:prstGeom prst="rect">
            <a:avLst/>
          </a:prstGeom>
          <a:noFill/>
          <a:ln>
            <a:noFill/>
          </a:ln>
        </p:spPr>
      </p:pic>
      <p:pic>
        <p:nvPicPr>
          <p:cNvPr id="1075" name="Google Shape;1075;p74"/>
          <p:cNvPicPr preferRelativeResize="0"/>
          <p:nvPr/>
        </p:nvPicPr>
        <p:blipFill>
          <a:blip r:embed="rId7">
            <a:alphaModFix/>
          </a:blip>
          <a:stretch>
            <a:fillRect/>
          </a:stretch>
        </p:blipFill>
        <p:spPr>
          <a:xfrm>
            <a:off x="2675150" y="3041075"/>
            <a:ext cx="2414825" cy="1761894"/>
          </a:xfrm>
          <a:prstGeom prst="rect">
            <a:avLst/>
          </a:prstGeom>
          <a:noFill/>
          <a:ln>
            <a:noFill/>
          </a:ln>
        </p:spPr>
      </p:pic>
      <p:pic>
        <p:nvPicPr>
          <p:cNvPr id="1076" name="Google Shape;1076;p74"/>
          <p:cNvPicPr preferRelativeResize="0"/>
          <p:nvPr/>
        </p:nvPicPr>
        <p:blipFill>
          <a:blip r:embed="rId8">
            <a:alphaModFix/>
          </a:blip>
          <a:stretch>
            <a:fillRect/>
          </a:stretch>
        </p:blipFill>
        <p:spPr>
          <a:xfrm>
            <a:off x="5341575" y="3123375"/>
            <a:ext cx="2688396" cy="1943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5"/>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TESTS ET RÉSULTATS</a:t>
            </a:r>
            <a:endParaRPr/>
          </a:p>
        </p:txBody>
      </p:sp>
      <p:sp>
        <p:nvSpPr>
          <p:cNvPr id="1082" name="Google Shape;1082;p75"/>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83" name="Google Shape;1083;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089" name="Google Shape;1089;p76"/>
          <p:cNvPicPr preferRelativeResize="0"/>
          <p:nvPr/>
        </p:nvPicPr>
        <p:blipFill>
          <a:blip r:embed="rId3">
            <a:alphaModFix/>
          </a:blip>
          <a:stretch>
            <a:fillRect/>
          </a:stretch>
        </p:blipFill>
        <p:spPr>
          <a:xfrm>
            <a:off x="554575" y="692150"/>
            <a:ext cx="4900775" cy="3227926"/>
          </a:xfrm>
          <a:prstGeom prst="rect">
            <a:avLst/>
          </a:prstGeom>
          <a:noFill/>
          <a:ln>
            <a:noFill/>
          </a:ln>
        </p:spPr>
      </p:pic>
      <p:pic>
        <p:nvPicPr>
          <p:cNvPr id="1090" name="Google Shape;1090;p76"/>
          <p:cNvPicPr preferRelativeResize="0"/>
          <p:nvPr/>
        </p:nvPicPr>
        <p:blipFill>
          <a:blip r:embed="rId4">
            <a:alphaModFix/>
          </a:blip>
          <a:stretch>
            <a:fillRect/>
          </a:stretch>
        </p:blipFill>
        <p:spPr>
          <a:xfrm>
            <a:off x="4722275" y="852575"/>
            <a:ext cx="4332825" cy="2907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de test</a:t>
            </a:r>
            <a:endParaRPr/>
          </a:p>
        </p:txBody>
      </p:sp>
      <p:sp>
        <p:nvSpPr>
          <p:cNvPr id="1096" name="Google Shape;1096;p77"/>
          <p:cNvSpPr txBox="1">
            <a:spLocks noGrp="1"/>
          </p:cNvSpPr>
          <p:nvPr>
            <p:ph type="body" idx="1"/>
          </p:nvPr>
        </p:nvSpPr>
        <p:spPr>
          <a:xfrm>
            <a:off x="720000" y="1215750"/>
            <a:ext cx="7704000" cy="32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Environnement de programmation espressif</a:t>
            </a:r>
            <a:endParaRPr/>
          </a:p>
          <a:p>
            <a:pPr marL="0" lvl="0" indent="0" algn="l" rtl="0">
              <a:spcBef>
                <a:spcPts val="0"/>
              </a:spcBef>
              <a:spcAft>
                <a:spcPts val="0"/>
              </a:spcAft>
              <a:buNone/>
            </a:pPr>
            <a:r>
              <a:rPr lang="en"/>
              <a:t>-&gt; IDF.py </a:t>
            </a:r>
            <a:endParaRPr/>
          </a:p>
          <a:p>
            <a:pPr marL="0" lvl="0" indent="0" algn="l" rtl="0">
              <a:spcBef>
                <a:spcPts val="0"/>
              </a:spcBef>
              <a:spcAft>
                <a:spcPts val="0"/>
              </a:spcAft>
              <a:buNone/>
            </a:pPr>
            <a:r>
              <a:rPr lang="en"/>
              <a:t>-&gt; pas d’IDE</a:t>
            </a:r>
            <a:endParaRPr/>
          </a:p>
          <a:p>
            <a:pPr marL="0" lvl="0" indent="0" algn="l" rtl="0">
              <a:spcBef>
                <a:spcPts val="0"/>
              </a:spcBef>
              <a:spcAft>
                <a:spcPts val="0"/>
              </a:spcAft>
              <a:buNone/>
            </a:pPr>
            <a:r>
              <a:rPr lang="en"/>
              <a:t>-&gt; compilation CLI</a:t>
            </a:r>
            <a:endParaRPr/>
          </a:p>
          <a:p>
            <a:pPr marL="0" lvl="0" indent="0" algn="l" rtl="0">
              <a:spcBef>
                <a:spcPts val="0"/>
              </a:spcBef>
              <a:spcAft>
                <a:spcPts val="0"/>
              </a:spcAft>
              <a:buNone/>
            </a:pPr>
            <a:endParaRPr/>
          </a:p>
          <a:p>
            <a:pPr marL="0" lvl="0" indent="0" algn="l" rtl="0">
              <a:spcBef>
                <a:spcPts val="0"/>
              </a:spcBef>
              <a:spcAft>
                <a:spcPts val="0"/>
              </a:spcAft>
              <a:buNone/>
            </a:pPr>
            <a:r>
              <a:rPr lang="en"/>
              <a:t>1ère Software:</a:t>
            </a:r>
            <a:endParaRPr/>
          </a:p>
          <a:p>
            <a:pPr marL="0" lvl="0" indent="0" algn="l" rtl="0">
              <a:spcBef>
                <a:spcPts val="0"/>
              </a:spcBef>
              <a:spcAft>
                <a:spcPts val="0"/>
              </a:spcAft>
              <a:buNone/>
            </a:pPr>
            <a:r>
              <a:rPr lang="en"/>
              <a:t>	-&gt; Hello_World pour apprendre à utiliser le compilateur</a:t>
            </a:r>
            <a:endParaRPr/>
          </a:p>
          <a:p>
            <a:pPr marL="0" lvl="0" indent="0" algn="l" rtl="0">
              <a:spcBef>
                <a:spcPts val="0"/>
              </a:spcBef>
              <a:spcAft>
                <a:spcPts val="0"/>
              </a:spcAft>
              <a:buNone/>
            </a:pPr>
            <a:r>
              <a:rPr lang="en"/>
              <a:t>	-&gt; Tester le fonctionnement de l’ESP32</a:t>
            </a:r>
            <a:endParaRPr/>
          </a:p>
          <a:p>
            <a:pPr marL="0" lvl="0" indent="0" algn="l" rtl="0">
              <a:spcBef>
                <a:spcPts val="0"/>
              </a:spcBef>
              <a:spcAft>
                <a:spcPts val="0"/>
              </a:spcAft>
              <a:buNone/>
            </a:pPr>
            <a:endParaRPr/>
          </a:p>
          <a:p>
            <a:pPr marL="0" lvl="0" indent="0" algn="l" rtl="0">
              <a:spcBef>
                <a:spcPts val="0"/>
              </a:spcBef>
              <a:spcAft>
                <a:spcPts val="0"/>
              </a:spcAft>
              <a:buNone/>
            </a:pPr>
            <a:r>
              <a:rPr lang="en"/>
              <a:t>2ème Software:</a:t>
            </a:r>
            <a:endParaRPr/>
          </a:p>
          <a:p>
            <a:pPr marL="0" lvl="0" indent="0" algn="l" rtl="0">
              <a:spcBef>
                <a:spcPts val="0"/>
              </a:spcBef>
              <a:spcAft>
                <a:spcPts val="0"/>
              </a:spcAft>
              <a:buNone/>
            </a:pPr>
            <a:r>
              <a:rPr lang="en"/>
              <a:t>	-&gt; Uart_echo </a:t>
            </a:r>
            <a:endParaRPr/>
          </a:p>
          <a:p>
            <a:pPr marL="0" lvl="0" indent="0" algn="l" rtl="0">
              <a:spcBef>
                <a:spcPts val="0"/>
              </a:spcBef>
              <a:spcAft>
                <a:spcPts val="0"/>
              </a:spcAft>
              <a:buNone/>
            </a:pPr>
            <a:r>
              <a:rPr lang="en"/>
              <a:t>	-&gt; Tester l’uart et comprendre son utilisation en C</a:t>
            </a:r>
            <a:endParaRPr/>
          </a:p>
          <a:p>
            <a:pPr marL="0" lvl="0" indent="0" algn="l" rtl="0">
              <a:spcBef>
                <a:spcPts val="0"/>
              </a:spcBef>
              <a:spcAft>
                <a:spcPts val="0"/>
              </a:spcAft>
              <a:buNone/>
            </a:pPr>
            <a:endParaRPr/>
          </a:p>
          <a:p>
            <a:pPr marL="0" lvl="0" indent="0" algn="l" rtl="0">
              <a:spcBef>
                <a:spcPts val="0"/>
              </a:spcBef>
              <a:spcAft>
                <a:spcPts val="0"/>
              </a:spcAft>
              <a:buNone/>
            </a:pPr>
            <a:r>
              <a:rPr lang="en"/>
              <a:t>3ème Software:</a:t>
            </a:r>
            <a:endParaRPr/>
          </a:p>
          <a:p>
            <a:pPr marL="0" lvl="0" indent="0" algn="l" rtl="0">
              <a:spcBef>
                <a:spcPts val="0"/>
              </a:spcBef>
              <a:spcAft>
                <a:spcPts val="0"/>
              </a:spcAft>
              <a:buNone/>
            </a:pPr>
            <a:r>
              <a:rPr lang="en"/>
              <a:t>	-&gt; LoRa_send</a:t>
            </a:r>
            <a:endParaRPr/>
          </a:p>
          <a:p>
            <a:pPr marL="0" lvl="0" indent="0" algn="l" rtl="0">
              <a:spcBef>
                <a:spcPts val="0"/>
              </a:spcBef>
              <a:spcAft>
                <a:spcPts val="0"/>
              </a:spcAft>
              <a:buNone/>
            </a:pPr>
            <a:r>
              <a:rPr lang="en"/>
              <a:t>	-&gt; Envoi automatique de messages LoRa</a:t>
            </a:r>
            <a:endParaRPr/>
          </a:p>
          <a:p>
            <a:pPr marL="0" lvl="0" indent="0" algn="l" rtl="0">
              <a:spcBef>
                <a:spcPts val="0"/>
              </a:spcBef>
              <a:spcAft>
                <a:spcPts val="0"/>
              </a:spcAft>
              <a:buNone/>
            </a:pPr>
            <a:endParaRPr/>
          </a:p>
        </p:txBody>
      </p:sp>
      <p:sp>
        <p:nvSpPr>
          <p:cNvPr id="1097" name="Google Shape;109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098" name="Google Shape;1098;p77"/>
          <p:cNvSpPr txBox="1"/>
          <p:nvPr/>
        </p:nvSpPr>
        <p:spPr>
          <a:xfrm>
            <a:off x="4301825" y="1596975"/>
            <a:ext cx="3927900" cy="3387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FFF12"/>
                </a:solidFill>
              </a:rPr>
              <a:t>xavierhueber@Hackintosh LoRa_send % idf.py build flash monitor </a:t>
            </a:r>
            <a:endParaRPr sz="1000">
              <a:solidFill>
                <a:srgbClr val="2FFF1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sp>
        <p:nvSpPr>
          <p:cNvPr id="1104" name="Google Shape;110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105" name="Google Shape;1105;p78"/>
          <p:cNvPicPr preferRelativeResize="0"/>
          <p:nvPr/>
        </p:nvPicPr>
        <p:blipFill>
          <a:blip r:embed="rId3">
            <a:alphaModFix/>
          </a:blip>
          <a:stretch>
            <a:fillRect/>
          </a:stretch>
        </p:blipFill>
        <p:spPr>
          <a:xfrm>
            <a:off x="131600" y="1170100"/>
            <a:ext cx="2133575" cy="3362325"/>
          </a:xfrm>
          <a:prstGeom prst="rect">
            <a:avLst/>
          </a:prstGeom>
          <a:noFill/>
          <a:ln>
            <a:noFill/>
          </a:ln>
        </p:spPr>
      </p:pic>
      <p:pic>
        <p:nvPicPr>
          <p:cNvPr id="1106" name="Google Shape;1106;p78"/>
          <p:cNvPicPr preferRelativeResize="0"/>
          <p:nvPr/>
        </p:nvPicPr>
        <p:blipFill>
          <a:blip r:embed="rId4">
            <a:alphaModFix/>
          </a:blip>
          <a:stretch>
            <a:fillRect/>
          </a:stretch>
        </p:blipFill>
        <p:spPr>
          <a:xfrm>
            <a:off x="2790825" y="1379452"/>
            <a:ext cx="6141351" cy="1197500"/>
          </a:xfrm>
          <a:prstGeom prst="rect">
            <a:avLst/>
          </a:prstGeom>
          <a:noFill/>
          <a:ln>
            <a:noFill/>
          </a:ln>
        </p:spPr>
      </p:pic>
      <p:cxnSp>
        <p:nvCxnSpPr>
          <p:cNvPr id="1107" name="Google Shape;1107;p78"/>
          <p:cNvCxnSpPr>
            <a:endCxn id="1106" idx="1"/>
          </p:cNvCxnSpPr>
          <p:nvPr/>
        </p:nvCxnSpPr>
        <p:spPr>
          <a:xfrm>
            <a:off x="2109225" y="1849502"/>
            <a:ext cx="681600" cy="128700"/>
          </a:xfrm>
          <a:prstGeom prst="straightConnector1">
            <a:avLst/>
          </a:prstGeom>
          <a:noFill/>
          <a:ln w="38100" cap="flat" cmpd="sng">
            <a:solidFill>
              <a:schemeClr val="dk2"/>
            </a:solidFill>
            <a:prstDash val="solid"/>
            <a:round/>
            <a:headEnd type="none" w="med" len="med"/>
            <a:tailEnd type="triangle" w="med" len="med"/>
          </a:ln>
        </p:spPr>
      </p:cxnSp>
      <p:pic>
        <p:nvPicPr>
          <p:cNvPr id="1108" name="Google Shape;1108;p78"/>
          <p:cNvPicPr preferRelativeResize="0"/>
          <p:nvPr/>
        </p:nvPicPr>
        <p:blipFill>
          <a:blip r:embed="rId5">
            <a:alphaModFix/>
          </a:blip>
          <a:stretch>
            <a:fillRect/>
          </a:stretch>
        </p:blipFill>
        <p:spPr>
          <a:xfrm>
            <a:off x="3071075" y="2650647"/>
            <a:ext cx="5352927" cy="572700"/>
          </a:xfrm>
          <a:prstGeom prst="rect">
            <a:avLst/>
          </a:prstGeom>
          <a:noFill/>
          <a:ln>
            <a:noFill/>
          </a:ln>
        </p:spPr>
      </p:pic>
      <p:pic>
        <p:nvPicPr>
          <p:cNvPr id="1109" name="Google Shape;1109;p78"/>
          <p:cNvPicPr preferRelativeResize="0"/>
          <p:nvPr/>
        </p:nvPicPr>
        <p:blipFill>
          <a:blip r:embed="rId6">
            <a:alphaModFix/>
          </a:blip>
          <a:stretch>
            <a:fillRect/>
          </a:stretch>
        </p:blipFill>
        <p:spPr>
          <a:xfrm>
            <a:off x="3210875" y="3370100"/>
            <a:ext cx="4083551" cy="74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SOMMAIRE</a:t>
            </a:r>
            <a:endParaRPr/>
          </a:p>
        </p:txBody>
      </p:sp>
      <p:sp>
        <p:nvSpPr>
          <p:cNvPr id="946" name="Google Shape;946;p61"/>
          <p:cNvSpPr txBox="1">
            <a:spLocks noGrp="1"/>
          </p:cNvSpPr>
          <p:nvPr>
            <p:ph type="title" idx="5"/>
          </p:nvPr>
        </p:nvSpPr>
        <p:spPr>
          <a:xfrm>
            <a:off x="157734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7" name="Google Shape;947;p61"/>
          <p:cNvSpPr txBox="1">
            <a:spLocks noGrp="1"/>
          </p:cNvSpPr>
          <p:nvPr>
            <p:ph type="title" idx="6"/>
          </p:nvPr>
        </p:nvSpPr>
        <p:spPr>
          <a:xfrm>
            <a:off x="422910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48" name="Google Shape;948;p61"/>
          <p:cNvSpPr txBox="1">
            <a:spLocks noGrp="1"/>
          </p:cNvSpPr>
          <p:nvPr>
            <p:ph type="title" idx="7"/>
          </p:nvPr>
        </p:nvSpPr>
        <p:spPr>
          <a:xfrm>
            <a:off x="157734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49" name="Google Shape;949;p61"/>
          <p:cNvSpPr txBox="1">
            <a:spLocks noGrp="1"/>
          </p:cNvSpPr>
          <p:nvPr>
            <p:ph type="title" idx="8"/>
          </p:nvPr>
        </p:nvSpPr>
        <p:spPr>
          <a:xfrm>
            <a:off x="422910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50" name="Google Shape;950;p61"/>
          <p:cNvSpPr txBox="1">
            <a:spLocks noGrp="1"/>
          </p:cNvSpPr>
          <p:nvPr>
            <p:ph type="title" idx="14"/>
          </p:nvPr>
        </p:nvSpPr>
        <p:spPr>
          <a:xfrm>
            <a:off x="6880860" y="2989680"/>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951" name="Google Shape;951;p61"/>
          <p:cNvSpPr txBox="1">
            <a:spLocks noGrp="1"/>
          </p:cNvSpPr>
          <p:nvPr>
            <p:ph type="title" idx="15"/>
          </p:nvPr>
        </p:nvSpPr>
        <p:spPr>
          <a:xfrm>
            <a:off x="6880860" y="1349505"/>
            <a:ext cx="68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2" name="Google Shape;952;p61"/>
          <p:cNvSpPr txBox="1">
            <a:spLocks noGrp="1"/>
          </p:cNvSpPr>
          <p:nvPr>
            <p:ph type="subTitle" idx="16"/>
          </p:nvPr>
        </p:nvSpPr>
        <p:spPr>
          <a:xfrm>
            <a:off x="777400" y="1806700"/>
            <a:ext cx="2285700" cy="5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953" name="Google Shape;953;p61"/>
          <p:cNvSpPr txBox="1">
            <a:spLocks noGrp="1"/>
          </p:cNvSpPr>
          <p:nvPr>
            <p:ph type="subTitle" idx="17"/>
          </p:nvPr>
        </p:nvSpPr>
        <p:spPr>
          <a:xfrm>
            <a:off x="486250" y="3675150"/>
            <a:ext cx="2868000" cy="66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Tests et </a:t>
            </a:r>
            <a:endParaRPr/>
          </a:p>
          <a:p>
            <a:pPr marL="0" lvl="0" indent="0" algn="ctr" rtl="0">
              <a:spcBef>
                <a:spcPts val="0"/>
              </a:spcBef>
              <a:spcAft>
                <a:spcPts val="0"/>
              </a:spcAft>
              <a:buNone/>
            </a:pPr>
            <a:r>
              <a:rPr lang="en"/>
              <a:t>résultats</a:t>
            </a:r>
            <a:endParaRPr/>
          </a:p>
        </p:txBody>
      </p:sp>
      <p:sp>
        <p:nvSpPr>
          <p:cNvPr id="954" name="Google Shape;954;p61"/>
          <p:cNvSpPr txBox="1">
            <a:spLocks noGrp="1"/>
          </p:cNvSpPr>
          <p:nvPr>
            <p:ph type="subTitle" idx="18"/>
          </p:nvPr>
        </p:nvSpPr>
        <p:spPr>
          <a:xfrm>
            <a:off x="3189150" y="3627450"/>
            <a:ext cx="2765700" cy="76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Gateway TTN</a:t>
            </a:r>
            <a:endParaRPr/>
          </a:p>
          <a:p>
            <a:pPr marL="0" lvl="0" indent="0" algn="ctr" rtl="0">
              <a:spcBef>
                <a:spcPts val="0"/>
              </a:spcBef>
              <a:spcAft>
                <a:spcPts val="0"/>
              </a:spcAft>
              <a:buNone/>
            </a:pPr>
            <a:r>
              <a:rPr lang="en"/>
              <a:t>Vs Raspberry</a:t>
            </a:r>
            <a:endParaRPr/>
          </a:p>
        </p:txBody>
      </p:sp>
      <p:sp>
        <p:nvSpPr>
          <p:cNvPr id="955" name="Google Shape;955;p61"/>
          <p:cNvSpPr txBox="1">
            <a:spLocks noGrp="1"/>
          </p:cNvSpPr>
          <p:nvPr>
            <p:ph type="subTitle" idx="19"/>
          </p:nvPr>
        </p:nvSpPr>
        <p:spPr>
          <a:xfrm>
            <a:off x="3383250" y="1916275"/>
            <a:ext cx="2377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Matériel utilisé</a:t>
            </a:r>
            <a:endParaRPr/>
          </a:p>
        </p:txBody>
      </p:sp>
      <p:sp>
        <p:nvSpPr>
          <p:cNvPr id="956" name="Google Shape;956;p61"/>
          <p:cNvSpPr txBox="1">
            <a:spLocks noGrp="1"/>
          </p:cNvSpPr>
          <p:nvPr>
            <p:ph type="subTitle" idx="20"/>
          </p:nvPr>
        </p:nvSpPr>
        <p:spPr>
          <a:xfrm>
            <a:off x="6035000" y="3579775"/>
            <a:ext cx="2560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Démonstration</a:t>
            </a:r>
            <a:endParaRPr/>
          </a:p>
        </p:txBody>
      </p:sp>
      <p:sp>
        <p:nvSpPr>
          <p:cNvPr id="957" name="Google Shape;957;p61"/>
          <p:cNvSpPr txBox="1">
            <a:spLocks noGrp="1"/>
          </p:cNvSpPr>
          <p:nvPr>
            <p:ph type="subTitle" idx="19"/>
          </p:nvPr>
        </p:nvSpPr>
        <p:spPr>
          <a:xfrm>
            <a:off x="5679500" y="1877088"/>
            <a:ext cx="3088500" cy="8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Mise en place</a:t>
            </a:r>
            <a:endParaRPr/>
          </a:p>
          <a:p>
            <a:pPr marL="0" lvl="0" indent="0" algn="ctr" rtl="0">
              <a:spcBef>
                <a:spcPts val="0"/>
              </a:spcBef>
              <a:spcAft>
                <a:spcPts val="0"/>
              </a:spcAft>
              <a:buNone/>
            </a:pPr>
            <a:r>
              <a:rPr lang="en"/>
              <a:t>Configuration</a:t>
            </a:r>
            <a:endParaRPr/>
          </a:p>
        </p:txBody>
      </p:sp>
      <p:sp>
        <p:nvSpPr>
          <p:cNvPr id="958" name="Google Shape;958;p61"/>
          <p:cNvSpPr txBox="1">
            <a:spLocks noGrp="1"/>
          </p:cNvSpPr>
          <p:nvPr>
            <p:ph type="sldNum" idx="12"/>
          </p:nvPr>
        </p:nvSpPr>
        <p:spPr>
          <a:xfrm>
            <a:off x="8595309" y="45512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115" name="Google Shape;1115;p79"/>
          <p:cNvPicPr preferRelativeResize="0"/>
          <p:nvPr/>
        </p:nvPicPr>
        <p:blipFill>
          <a:blip r:embed="rId3">
            <a:alphaModFix/>
          </a:blip>
          <a:stretch>
            <a:fillRect/>
          </a:stretch>
        </p:blipFill>
        <p:spPr>
          <a:xfrm>
            <a:off x="131600" y="1170100"/>
            <a:ext cx="2133575" cy="3362325"/>
          </a:xfrm>
          <a:prstGeom prst="rect">
            <a:avLst/>
          </a:prstGeom>
          <a:noFill/>
          <a:ln>
            <a:noFill/>
          </a:ln>
        </p:spPr>
      </p:pic>
      <p:cxnSp>
        <p:nvCxnSpPr>
          <p:cNvPr id="1116" name="Google Shape;1116;p79"/>
          <p:cNvCxnSpPr>
            <a:endCxn id="1117" idx="1"/>
          </p:cNvCxnSpPr>
          <p:nvPr/>
        </p:nvCxnSpPr>
        <p:spPr>
          <a:xfrm rot="10800000" flipH="1">
            <a:off x="2088650" y="2345125"/>
            <a:ext cx="516000" cy="366900"/>
          </a:xfrm>
          <a:prstGeom prst="straightConnector1">
            <a:avLst/>
          </a:prstGeom>
          <a:noFill/>
          <a:ln w="38100" cap="flat" cmpd="sng">
            <a:solidFill>
              <a:schemeClr val="dk2"/>
            </a:solidFill>
            <a:prstDash val="solid"/>
            <a:round/>
            <a:headEnd type="none" w="med" len="med"/>
            <a:tailEnd type="triangle" w="med" len="med"/>
          </a:ln>
        </p:spPr>
      </p:cxnSp>
      <p:sp>
        <p:nvSpPr>
          <p:cNvPr id="1118" name="Google Shape;1118;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pic>
        <p:nvPicPr>
          <p:cNvPr id="1117" name="Google Shape;1117;p79"/>
          <p:cNvPicPr preferRelativeResize="0"/>
          <p:nvPr/>
        </p:nvPicPr>
        <p:blipFill>
          <a:blip r:embed="rId4">
            <a:alphaModFix/>
          </a:blip>
          <a:stretch>
            <a:fillRect/>
          </a:stretch>
        </p:blipFill>
        <p:spPr>
          <a:xfrm>
            <a:off x="2604650" y="1495412"/>
            <a:ext cx="6435425" cy="169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124" name="Google Shape;1124;p80"/>
          <p:cNvPicPr preferRelativeResize="0"/>
          <p:nvPr/>
        </p:nvPicPr>
        <p:blipFill>
          <a:blip r:embed="rId3">
            <a:alphaModFix/>
          </a:blip>
          <a:stretch>
            <a:fillRect/>
          </a:stretch>
        </p:blipFill>
        <p:spPr>
          <a:xfrm>
            <a:off x="131600" y="1170100"/>
            <a:ext cx="2133575" cy="3362325"/>
          </a:xfrm>
          <a:prstGeom prst="rect">
            <a:avLst/>
          </a:prstGeom>
          <a:noFill/>
          <a:ln>
            <a:noFill/>
          </a:ln>
        </p:spPr>
      </p:pic>
      <p:cxnSp>
        <p:nvCxnSpPr>
          <p:cNvPr id="1125" name="Google Shape;1125;p80"/>
          <p:cNvCxnSpPr>
            <a:endCxn id="1126" idx="1"/>
          </p:cNvCxnSpPr>
          <p:nvPr/>
        </p:nvCxnSpPr>
        <p:spPr>
          <a:xfrm rot="10800000" flipH="1">
            <a:off x="2078275" y="2752081"/>
            <a:ext cx="668400" cy="988500"/>
          </a:xfrm>
          <a:prstGeom prst="straightConnector1">
            <a:avLst/>
          </a:prstGeom>
          <a:noFill/>
          <a:ln w="38100" cap="flat" cmpd="sng">
            <a:solidFill>
              <a:schemeClr val="dk2"/>
            </a:solidFill>
            <a:prstDash val="solid"/>
            <a:round/>
            <a:headEnd type="none" w="med" len="med"/>
            <a:tailEnd type="triangle" w="med" len="med"/>
          </a:ln>
        </p:spPr>
      </p:cxnSp>
      <p:sp>
        <p:nvSpPr>
          <p:cNvPr id="1127" name="Google Shape;1127;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LoRa_send</a:t>
            </a:r>
            <a:endParaRPr/>
          </a:p>
        </p:txBody>
      </p:sp>
      <p:pic>
        <p:nvPicPr>
          <p:cNvPr id="1126" name="Google Shape;1126;p80"/>
          <p:cNvPicPr preferRelativeResize="0"/>
          <p:nvPr/>
        </p:nvPicPr>
        <p:blipFill>
          <a:blip r:embed="rId4">
            <a:alphaModFix/>
          </a:blip>
          <a:stretch>
            <a:fillRect/>
          </a:stretch>
        </p:blipFill>
        <p:spPr>
          <a:xfrm>
            <a:off x="2746675" y="1513025"/>
            <a:ext cx="6234525" cy="2478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81"/>
          <p:cNvSpPr/>
          <p:nvPr/>
        </p:nvSpPr>
        <p:spPr>
          <a:xfrm>
            <a:off x="6454800" y="1311450"/>
            <a:ext cx="1850100" cy="174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1"/>
          <p:cNvSpPr/>
          <p:nvPr/>
        </p:nvSpPr>
        <p:spPr>
          <a:xfrm>
            <a:off x="3782300" y="1617525"/>
            <a:ext cx="1215600" cy="125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1"/>
          <p:cNvSpPr/>
          <p:nvPr/>
        </p:nvSpPr>
        <p:spPr>
          <a:xfrm>
            <a:off x="83150" y="1700650"/>
            <a:ext cx="2961300" cy="623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Récupération du message</a:t>
            </a:r>
            <a:endParaRPr/>
          </a:p>
        </p:txBody>
      </p:sp>
      <p:sp>
        <p:nvSpPr>
          <p:cNvPr id="1136" name="Google Shape;1136;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1137" name="Google Shape;1137;p81"/>
          <p:cNvPicPr preferRelativeResize="0"/>
          <p:nvPr/>
        </p:nvPicPr>
        <p:blipFill>
          <a:blip r:embed="rId3">
            <a:alphaModFix/>
          </a:blip>
          <a:stretch>
            <a:fillRect/>
          </a:stretch>
        </p:blipFill>
        <p:spPr>
          <a:xfrm>
            <a:off x="108133" y="1725692"/>
            <a:ext cx="2905841" cy="588898"/>
          </a:xfrm>
          <a:prstGeom prst="rect">
            <a:avLst/>
          </a:prstGeom>
          <a:noFill/>
          <a:ln>
            <a:noFill/>
          </a:ln>
        </p:spPr>
      </p:pic>
      <p:sp>
        <p:nvSpPr>
          <p:cNvPr id="1138" name="Google Shape;1138;p81"/>
          <p:cNvSpPr txBox="1"/>
          <p:nvPr/>
        </p:nvSpPr>
        <p:spPr>
          <a:xfrm>
            <a:off x="-1205350" y="955975"/>
            <a:ext cx="59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a:ea typeface="Barlow"/>
              <a:cs typeface="Barlow"/>
              <a:sym typeface="Barlow"/>
            </a:endParaRPr>
          </a:p>
        </p:txBody>
      </p:sp>
      <p:pic>
        <p:nvPicPr>
          <p:cNvPr id="1139" name="Google Shape;1139;p81"/>
          <p:cNvPicPr preferRelativeResize="0"/>
          <p:nvPr/>
        </p:nvPicPr>
        <p:blipFill>
          <a:blip r:embed="rId4">
            <a:alphaModFix/>
          </a:blip>
          <a:stretch>
            <a:fillRect/>
          </a:stretch>
        </p:blipFill>
        <p:spPr>
          <a:xfrm>
            <a:off x="3415150" y="1657350"/>
            <a:ext cx="1905000" cy="1219200"/>
          </a:xfrm>
          <a:prstGeom prst="rect">
            <a:avLst/>
          </a:prstGeom>
          <a:noFill/>
          <a:ln>
            <a:noFill/>
          </a:ln>
        </p:spPr>
      </p:pic>
      <p:cxnSp>
        <p:nvCxnSpPr>
          <p:cNvPr id="1140" name="Google Shape;1140;p81"/>
          <p:cNvCxnSpPr>
            <a:stCxn id="1137" idx="3"/>
          </p:cNvCxnSpPr>
          <p:nvPr/>
        </p:nvCxnSpPr>
        <p:spPr>
          <a:xfrm rot="10800000" flipH="1">
            <a:off x="3013973" y="2012342"/>
            <a:ext cx="799500" cy="7800"/>
          </a:xfrm>
          <a:prstGeom prst="straightConnector1">
            <a:avLst/>
          </a:prstGeom>
          <a:noFill/>
          <a:ln w="38100" cap="flat" cmpd="sng">
            <a:solidFill>
              <a:schemeClr val="dk2"/>
            </a:solidFill>
            <a:prstDash val="solid"/>
            <a:round/>
            <a:headEnd type="none" w="med" len="med"/>
            <a:tailEnd type="triangle" w="med" len="med"/>
          </a:ln>
        </p:spPr>
      </p:cxnSp>
      <p:pic>
        <p:nvPicPr>
          <p:cNvPr id="1141" name="Google Shape;1141;p81"/>
          <p:cNvPicPr preferRelativeResize="0"/>
          <p:nvPr/>
        </p:nvPicPr>
        <p:blipFill>
          <a:blip r:embed="rId5">
            <a:alphaModFix/>
          </a:blip>
          <a:stretch>
            <a:fillRect/>
          </a:stretch>
        </p:blipFill>
        <p:spPr>
          <a:xfrm>
            <a:off x="6458550" y="1332925"/>
            <a:ext cx="1815777" cy="1686323"/>
          </a:xfrm>
          <a:prstGeom prst="rect">
            <a:avLst/>
          </a:prstGeom>
          <a:noFill/>
          <a:ln>
            <a:noFill/>
          </a:ln>
        </p:spPr>
      </p:pic>
      <p:cxnSp>
        <p:nvCxnSpPr>
          <p:cNvPr id="1142" name="Google Shape;1142;p81"/>
          <p:cNvCxnSpPr/>
          <p:nvPr/>
        </p:nvCxnSpPr>
        <p:spPr>
          <a:xfrm>
            <a:off x="5001200" y="1941675"/>
            <a:ext cx="1473900" cy="0"/>
          </a:xfrm>
          <a:prstGeom prst="straightConnector1">
            <a:avLst/>
          </a:prstGeom>
          <a:noFill/>
          <a:ln w="38100" cap="flat" cmpd="sng">
            <a:solidFill>
              <a:schemeClr val="lt2"/>
            </a:solidFill>
            <a:prstDash val="solid"/>
            <a:round/>
            <a:headEnd type="none" w="med" len="med"/>
            <a:tailEnd type="triangle" w="med" len="med"/>
          </a:ln>
        </p:spPr>
      </p:cxnSp>
      <p:sp>
        <p:nvSpPr>
          <p:cNvPr id="1143" name="Google Shape;1143;p81"/>
          <p:cNvSpPr txBox="1"/>
          <p:nvPr/>
        </p:nvSpPr>
        <p:spPr>
          <a:xfrm>
            <a:off x="5168050" y="1941675"/>
            <a:ext cx="11166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Barlow"/>
                <a:ea typeface="Barlow"/>
                <a:cs typeface="Barlow"/>
                <a:sym typeface="Barlow"/>
              </a:rPr>
              <a:t>Script Python</a:t>
            </a:r>
            <a:endParaRPr>
              <a:solidFill>
                <a:schemeClr val="accent1"/>
              </a:solidFill>
              <a:latin typeface="Barlow"/>
              <a:ea typeface="Barlow"/>
              <a:cs typeface="Barlow"/>
              <a:sym typeface="Barlow"/>
            </a:endParaRPr>
          </a:p>
        </p:txBody>
      </p:sp>
      <p:pic>
        <p:nvPicPr>
          <p:cNvPr id="1144" name="Google Shape;1144;p81"/>
          <p:cNvPicPr preferRelativeResize="0"/>
          <p:nvPr/>
        </p:nvPicPr>
        <p:blipFill>
          <a:blip r:embed="rId6">
            <a:alphaModFix/>
          </a:blip>
          <a:stretch>
            <a:fillRect/>
          </a:stretch>
        </p:blipFill>
        <p:spPr>
          <a:xfrm>
            <a:off x="3088938" y="3059850"/>
            <a:ext cx="2602325" cy="1825825"/>
          </a:xfrm>
          <a:prstGeom prst="rect">
            <a:avLst/>
          </a:prstGeom>
          <a:noFill/>
          <a:ln>
            <a:noFill/>
          </a:ln>
        </p:spPr>
      </p:pic>
      <p:cxnSp>
        <p:nvCxnSpPr>
          <p:cNvPr id="1145" name="Google Shape;1145;p81"/>
          <p:cNvCxnSpPr>
            <a:stCxn id="1141" idx="2"/>
            <a:endCxn id="1144" idx="3"/>
          </p:cNvCxnSpPr>
          <p:nvPr/>
        </p:nvCxnSpPr>
        <p:spPr>
          <a:xfrm flipH="1">
            <a:off x="5691239" y="3019248"/>
            <a:ext cx="1675200" cy="953400"/>
          </a:xfrm>
          <a:prstGeom prst="straightConnector1">
            <a:avLst/>
          </a:prstGeom>
          <a:noFill/>
          <a:ln w="38100" cap="flat" cmpd="sng">
            <a:solidFill>
              <a:schemeClr val="lt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1151" name="Google Shape;1151;p82"/>
          <p:cNvPicPr preferRelativeResize="0"/>
          <p:nvPr/>
        </p:nvPicPr>
        <p:blipFill>
          <a:blip r:embed="rId3">
            <a:alphaModFix/>
          </a:blip>
          <a:stretch>
            <a:fillRect/>
          </a:stretch>
        </p:blipFill>
        <p:spPr>
          <a:xfrm>
            <a:off x="956375" y="305975"/>
            <a:ext cx="3598175" cy="3368500"/>
          </a:xfrm>
          <a:prstGeom prst="rect">
            <a:avLst/>
          </a:prstGeom>
          <a:noFill/>
          <a:ln>
            <a:noFill/>
          </a:ln>
        </p:spPr>
      </p:pic>
      <p:sp>
        <p:nvSpPr>
          <p:cNvPr id="1152" name="Google Shape;1152;p82"/>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-93 SF7</a:t>
            </a:r>
            <a:endParaRPr>
              <a:solidFill>
                <a:schemeClr val="accent6"/>
              </a:solidFill>
              <a:latin typeface="Barlow"/>
              <a:ea typeface="Barlow"/>
              <a:cs typeface="Barlow"/>
              <a:sym typeface="Barlow"/>
            </a:endParaRPr>
          </a:p>
        </p:txBody>
      </p:sp>
      <p:sp>
        <p:nvSpPr>
          <p:cNvPr id="1153" name="Google Shape;1153;p82"/>
          <p:cNvSpPr txBox="1"/>
          <p:nvPr/>
        </p:nvSpPr>
        <p:spPr>
          <a:xfrm>
            <a:off x="5607800" y="377900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-120 SF8</a:t>
            </a:r>
            <a:endParaRPr>
              <a:solidFill>
                <a:schemeClr val="accent6"/>
              </a:solidFill>
              <a:latin typeface="Barlow"/>
              <a:ea typeface="Barlow"/>
              <a:cs typeface="Barlow"/>
              <a:sym typeface="Barlow"/>
            </a:endParaRPr>
          </a:p>
        </p:txBody>
      </p:sp>
      <p:pic>
        <p:nvPicPr>
          <p:cNvPr id="1154" name="Google Shape;1154;p82"/>
          <p:cNvPicPr preferRelativeResize="0"/>
          <p:nvPr/>
        </p:nvPicPr>
        <p:blipFill>
          <a:blip r:embed="rId4">
            <a:alphaModFix/>
          </a:blip>
          <a:stretch>
            <a:fillRect/>
          </a:stretch>
        </p:blipFill>
        <p:spPr>
          <a:xfrm>
            <a:off x="4690175" y="305975"/>
            <a:ext cx="3991450" cy="3215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160" name="Google Shape;1160;p83"/>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-121 SF8</a:t>
            </a:r>
            <a:endParaRPr>
              <a:solidFill>
                <a:schemeClr val="accent6"/>
              </a:solidFill>
              <a:latin typeface="Barlow"/>
              <a:ea typeface="Barlow"/>
              <a:cs typeface="Barlow"/>
              <a:sym typeface="Barlow"/>
            </a:endParaRPr>
          </a:p>
        </p:txBody>
      </p:sp>
      <p:pic>
        <p:nvPicPr>
          <p:cNvPr id="1161" name="Google Shape;1161;p83"/>
          <p:cNvPicPr preferRelativeResize="0"/>
          <p:nvPr/>
        </p:nvPicPr>
        <p:blipFill>
          <a:blip r:embed="rId3">
            <a:alphaModFix/>
          </a:blip>
          <a:stretch>
            <a:fillRect/>
          </a:stretch>
        </p:blipFill>
        <p:spPr>
          <a:xfrm>
            <a:off x="646088" y="326725"/>
            <a:ext cx="4058575" cy="3406425"/>
          </a:xfrm>
          <a:prstGeom prst="rect">
            <a:avLst/>
          </a:prstGeom>
          <a:noFill/>
          <a:ln>
            <a:noFill/>
          </a:ln>
        </p:spPr>
      </p:pic>
      <p:pic>
        <p:nvPicPr>
          <p:cNvPr id="1162" name="Google Shape;1162;p83"/>
          <p:cNvPicPr preferRelativeResize="0"/>
          <p:nvPr/>
        </p:nvPicPr>
        <p:blipFill>
          <a:blip r:embed="rId4">
            <a:alphaModFix/>
          </a:blip>
          <a:stretch>
            <a:fillRect/>
          </a:stretch>
        </p:blipFill>
        <p:spPr>
          <a:xfrm>
            <a:off x="4704649" y="778801"/>
            <a:ext cx="4348450" cy="2830400"/>
          </a:xfrm>
          <a:prstGeom prst="rect">
            <a:avLst/>
          </a:prstGeom>
          <a:noFill/>
          <a:ln>
            <a:noFill/>
          </a:ln>
        </p:spPr>
      </p:pic>
      <p:sp>
        <p:nvSpPr>
          <p:cNvPr id="1163" name="Google Shape;1163;p83"/>
          <p:cNvSpPr txBox="1"/>
          <p:nvPr/>
        </p:nvSpPr>
        <p:spPr>
          <a:xfrm>
            <a:off x="5743425"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-111 SF7</a:t>
            </a:r>
            <a:endParaRPr>
              <a:solidFill>
                <a:schemeClr val="accent6"/>
              </a:solidFill>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169" name="Google Shape;1169;p84"/>
          <p:cNvSpPr txBox="1"/>
          <p:nvPr/>
        </p:nvSpPr>
        <p:spPr>
          <a:xfrm>
            <a:off x="1997350" y="37331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-108 SF7</a:t>
            </a:r>
            <a:endParaRPr>
              <a:solidFill>
                <a:schemeClr val="accent6"/>
              </a:solidFill>
              <a:latin typeface="Barlow"/>
              <a:ea typeface="Barlow"/>
              <a:cs typeface="Barlow"/>
              <a:sym typeface="Barlow"/>
            </a:endParaRPr>
          </a:p>
        </p:txBody>
      </p:sp>
      <p:pic>
        <p:nvPicPr>
          <p:cNvPr id="1170" name="Google Shape;1170;p84"/>
          <p:cNvPicPr preferRelativeResize="0"/>
          <p:nvPr/>
        </p:nvPicPr>
        <p:blipFill>
          <a:blip r:embed="rId3">
            <a:alphaModFix/>
          </a:blip>
          <a:stretch>
            <a:fillRect/>
          </a:stretch>
        </p:blipFill>
        <p:spPr>
          <a:xfrm>
            <a:off x="48425" y="627000"/>
            <a:ext cx="5019249" cy="3057700"/>
          </a:xfrm>
          <a:prstGeom prst="rect">
            <a:avLst/>
          </a:prstGeom>
          <a:noFill/>
          <a:ln>
            <a:noFill/>
          </a:ln>
        </p:spPr>
      </p:pic>
      <p:pic>
        <p:nvPicPr>
          <p:cNvPr id="1171" name="Google Shape;1171;p84"/>
          <p:cNvPicPr preferRelativeResize="0"/>
          <p:nvPr/>
        </p:nvPicPr>
        <p:blipFill>
          <a:blip r:embed="rId4">
            <a:alphaModFix/>
          </a:blip>
          <a:stretch>
            <a:fillRect/>
          </a:stretch>
        </p:blipFill>
        <p:spPr>
          <a:xfrm>
            <a:off x="5132899" y="578988"/>
            <a:ext cx="3771525" cy="3153725"/>
          </a:xfrm>
          <a:prstGeom prst="rect">
            <a:avLst/>
          </a:prstGeom>
          <a:noFill/>
          <a:ln>
            <a:noFill/>
          </a:ln>
        </p:spPr>
      </p:pic>
      <p:sp>
        <p:nvSpPr>
          <p:cNvPr id="1172" name="Google Shape;1172;p84"/>
          <p:cNvSpPr txBox="1"/>
          <p:nvPr/>
        </p:nvSpPr>
        <p:spPr>
          <a:xfrm>
            <a:off x="5917775" y="378870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-111 SF7</a:t>
            </a:r>
            <a:endParaRPr>
              <a:solidFill>
                <a:schemeClr val="accent6"/>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178" name="Google Shape;1178;p85"/>
          <p:cNvSpPr txBox="1"/>
          <p:nvPr/>
        </p:nvSpPr>
        <p:spPr>
          <a:xfrm>
            <a:off x="1919875" y="4072175"/>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-120 SF7</a:t>
            </a:r>
            <a:endParaRPr>
              <a:solidFill>
                <a:schemeClr val="accent6"/>
              </a:solidFill>
              <a:latin typeface="Barlow"/>
              <a:ea typeface="Barlow"/>
              <a:cs typeface="Barlow"/>
              <a:sym typeface="Barlow"/>
            </a:endParaRPr>
          </a:p>
        </p:txBody>
      </p:sp>
      <p:pic>
        <p:nvPicPr>
          <p:cNvPr id="1179" name="Google Shape;1179;p85"/>
          <p:cNvPicPr preferRelativeResize="0"/>
          <p:nvPr/>
        </p:nvPicPr>
        <p:blipFill>
          <a:blip r:embed="rId3">
            <a:alphaModFix/>
          </a:blip>
          <a:stretch>
            <a:fillRect/>
          </a:stretch>
        </p:blipFill>
        <p:spPr>
          <a:xfrm>
            <a:off x="879073" y="72975"/>
            <a:ext cx="3452625" cy="3999200"/>
          </a:xfrm>
          <a:prstGeom prst="rect">
            <a:avLst/>
          </a:prstGeom>
          <a:noFill/>
          <a:ln>
            <a:noFill/>
          </a:ln>
        </p:spPr>
      </p:pic>
      <p:sp>
        <p:nvSpPr>
          <p:cNvPr id="1180" name="Google Shape;1180;p85"/>
          <p:cNvSpPr txBox="1"/>
          <p:nvPr/>
        </p:nvSpPr>
        <p:spPr>
          <a:xfrm>
            <a:off x="5578775" y="4156750"/>
            <a:ext cx="18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rlow"/>
                <a:ea typeface="Barlow"/>
                <a:cs typeface="Barlow"/>
                <a:sym typeface="Barlow"/>
              </a:rPr>
              <a:t>RSSI -121 SF7 (LoS)</a:t>
            </a:r>
            <a:endParaRPr>
              <a:solidFill>
                <a:schemeClr val="accent6"/>
              </a:solidFill>
              <a:latin typeface="Barlow"/>
              <a:ea typeface="Barlow"/>
              <a:cs typeface="Barlow"/>
              <a:sym typeface="Barlow"/>
            </a:endParaRPr>
          </a:p>
        </p:txBody>
      </p:sp>
      <p:pic>
        <p:nvPicPr>
          <p:cNvPr id="1181" name="Google Shape;1181;p85"/>
          <p:cNvPicPr preferRelativeResize="0"/>
          <p:nvPr/>
        </p:nvPicPr>
        <p:blipFill>
          <a:blip r:embed="rId4">
            <a:alphaModFix/>
          </a:blip>
          <a:stretch>
            <a:fillRect/>
          </a:stretch>
        </p:blipFill>
        <p:spPr>
          <a:xfrm>
            <a:off x="4486673" y="1309700"/>
            <a:ext cx="4507502" cy="26790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86"/>
          <p:cNvSpPr txBox="1">
            <a:spLocks noGrp="1"/>
          </p:cNvSpPr>
          <p:nvPr>
            <p:ph type="title"/>
          </p:nvPr>
        </p:nvSpPr>
        <p:spPr>
          <a:xfrm>
            <a:off x="1143000" y="24417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GATEWAY TTN VS RASPBERRY PI3</a:t>
            </a:r>
            <a:endParaRPr/>
          </a:p>
        </p:txBody>
      </p:sp>
      <p:sp>
        <p:nvSpPr>
          <p:cNvPr id="1187" name="Google Shape;1187;p86"/>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88" name="Google Shape;1188;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1194" name="Google Shape;1194;p87"/>
          <p:cNvPicPr preferRelativeResize="0"/>
          <p:nvPr/>
        </p:nvPicPr>
        <p:blipFill rotWithShape="1">
          <a:blip r:embed="rId3">
            <a:alphaModFix/>
          </a:blip>
          <a:srcRect l="28233" t="3166"/>
          <a:stretch/>
        </p:blipFill>
        <p:spPr>
          <a:xfrm>
            <a:off x="5813800" y="2299550"/>
            <a:ext cx="5269324" cy="2843900"/>
          </a:xfrm>
          <a:prstGeom prst="rect">
            <a:avLst/>
          </a:prstGeom>
          <a:noFill/>
          <a:ln>
            <a:noFill/>
          </a:ln>
        </p:spPr>
      </p:pic>
      <p:pic>
        <p:nvPicPr>
          <p:cNvPr id="1195" name="Google Shape;1195;p87"/>
          <p:cNvPicPr preferRelativeResize="0"/>
          <p:nvPr/>
        </p:nvPicPr>
        <p:blipFill>
          <a:blip r:embed="rId4">
            <a:alphaModFix/>
          </a:blip>
          <a:stretch>
            <a:fillRect/>
          </a:stretch>
        </p:blipFill>
        <p:spPr>
          <a:xfrm>
            <a:off x="23400" y="482100"/>
            <a:ext cx="3717350" cy="2748977"/>
          </a:xfrm>
          <a:prstGeom prst="rect">
            <a:avLst/>
          </a:prstGeom>
          <a:noFill/>
          <a:ln>
            <a:noFill/>
          </a:ln>
        </p:spPr>
      </p:pic>
      <p:pic>
        <p:nvPicPr>
          <p:cNvPr id="1196" name="Google Shape;1196;p87"/>
          <p:cNvPicPr preferRelativeResize="0"/>
          <p:nvPr/>
        </p:nvPicPr>
        <p:blipFill>
          <a:blip r:embed="rId5">
            <a:alphaModFix/>
          </a:blip>
          <a:stretch>
            <a:fillRect/>
          </a:stretch>
        </p:blipFill>
        <p:spPr>
          <a:xfrm>
            <a:off x="2147625" y="107475"/>
            <a:ext cx="5123700" cy="5303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88"/>
          <p:cNvSpPr txBox="1">
            <a:spLocks noGrp="1"/>
          </p:cNvSpPr>
          <p:nvPr>
            <p:ph type="title"/>
          </p:nvPr>
        </p:nvSpPr>
        <p:spPr>
          <a:xfrm>
            <a:off x="720000" y="3257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5000"/>
              <a:t>DÉMONSTRATION</a:t>
            </a:r>
            <a:endParaRPr sz="5000"/>
          </a:p>
        </p:txBody>
      </p:sp>
      <p:sp>
        <p:nvSpPr>
          <p:cNvPr id="1202" name="Google Shape;1202;p88"/>
          <p:cNvSpPr/>
          <p:nvPr/>
        </p:nvSpPr>
        <p:spPr>
          <a:xfrm rot="-5400000">
            <a:off x="1877655" y="2668505"/>
            <a:ext cx="2487451" cy="240"/>
          </a:xfrm>
          <a:custGeom>
            <a:avLst/>
            <a:gdLst/>
            <a:ahLst/>
            <a:cxnLst/>
            <a:rect l="l" t="t" r="r" b="b"/>
            <a:pathLst>
              <a:path w="5962" h="1" fill="none" extrusionOk="0">
                <a:moveTo>
                  <a:pt x="0" y="1"/>
                </a:moveTo>
                <a:lnTo>
                  <a:pt x="5962"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8"/>
          <p:cNvSpPr txBox="1"/>
          <p:nvPr/>
        </p:nvSpPr>
        <p:spPr>
          <a:xfrm>
            <a:off x="1221640" y="3877889"/>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03</a:t>
            </a:r>
            <a:endParaRPr sz="3000">
              <a:solidFill>
                <a:schemeClr val="accent1"/>
              </a:solidFill>
              <a:latin typeface="Space Grotesk"/>
              <a:ea typeface="Space Grotesk"/>
              <a:cs typeface="Space Grotesk"/>
              <a:sym typeface="Space Grotesk"/>
            </a:endParaRPr>
          </a:p>
        </p:txBody>
      </p:sp>
      <p:pic>
        <p:nvPicPr>
          <p:cNvPr id="1204" name="Google Shape;1204;p88"/>
          <p:cNvPicPr preferRelativeResize="0"/>
          <p:nvPr/>
        </p:nvPicPr>
        <p:blipFill>
          <a:blip r:embed="rId3">
            <a:alphaModFix/>
          </a:blip>
          <a:stretch>
            <a:fillRect/>
          </a:stretch>
        </p:blipFill>
        <p:spPr>
          <a:xfrm>
            <a:off x="223650" y="325709"/>
            <a:ext cx="1230500" cy="878928"/>
          </a:xfrm>
          <a:prstGeom prst="rect">
            <a:avLst/>
          </a:prstGeom>
          <a:noFill/>
          <a:ln>
            <a:noFill/>
          </a:ln>
        </p:spPr>
      </p:pic>
      <p:sp>
        <p:nvSpPr>
          <p:cNvPr id="1205" name="Google Shape;1205;p88"/>
          <p:cNvSpPr txBox="1">
            <a:spLocks noGrp="1"/>
          </p:cNvSpPr>
          <p:nvPr>
            <p:ph type="sldNum" idx="12"/>
          </p:nvPr>
        </p:nvSpPr>
        <p:spPr>
          <a:xfrm>
            <a:off x="8546350" y="4833300"/>
            <a:ext cx="548700" cy="31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1206" name="Google Shape;1206;p88"/>
          <p:cNvPicPr preferRelativeResize="0"/>
          <p:nvPr/>
        </p:nvPicPr>
        <p:blipFill>
          <a:blip r:embed="rId4">
            <a:alphaModFix/>
          </a:blip>
          <a:stretch>
            <a:fillRect/>
          </a:stretch>
        </p:blipFill>
        <p:spPr>
          <a:xfrm>
            <a:off x="74900" y="1491025"/>
            <a:ext cx="4695650" cy="1539800"/>
          </a:xfrm>
          <a:prstGeom prst="rect">
            <a:avLst/>
          </a:prstGeom>
          <a:noFill/>
          <a:ln>
            <a:noFill/>
          </a:ln>
        </p:spPr>
      </p:pic>
      <p:pic>
        <p:nvPicPr>
          <p:cNvPr id="1207" name="Google Shape;1207;p88"/>
          <p:cNvPicPr preferRelativeResize="0"/>
          <p:nvPr/>
        </p:nvPicPr>
        <p:blipFill>
          <a:blip r:embed="rId5">
            <a:alphaModFix/>
          </a:blip>
          <a:stretch>
            <a:fillRect/>
          </a:stretch>
        </p:blipFill>
        <p:spPr>
          <a:xfrm>
            <a:off x="4596325" y="1424901"/>
            <a:ext cx="4648976" cy="3112842"/>
          </a:xfrm>
          <a:prstGeom prst="rect">
            <a:avLst/>
          </a:prstGeom>
          <a:noFill/>
          <a:ln>
            <a:noFill/>
          </a:ln>
        </p:spPr>
      </p:pic>
      <p:sp>
        <p:nvSpPr>
          <p:cNvPr id="1208" name="Google Shape;1208;p88"/>
          <p:cNvSpPr txBox="1"/>
          <p:nvPr/>
        </p:nvSpPr>
        <p:spPr>
          <a:xfrm>
            <a:off x="3121488" y="1700550"/>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01</a:t>
            </a:r>
            <a:endParaRPr sz="3000">
              <a:solidFill>
                <a:schemeClr val="accent1"/>
              </a:solidFill>
              <a:latin typeface="Space Grotesk"/>
              <a:ea typeface="Space Grotesk"/>
              <a:cs typeface="Space Grotesk"/>
              <a:sym typeface="Space Grotesk"/>
            </a:endParaRPr>
          </a:p>
        </p:txBody>
      </p:sp>
      <p:sp>
        <p:nvSpPr>
          <p:cNvPr id="1209" name="Google Shape;1209;p88"/>
          <p:cNvSpPr txBox="1"/>
          <p:nvPr/>
        </p:nvSpPr>
        <p:spPr>
          <a:xfrm>
            <a:off x="7738192" y="3877887"/>
            <a:ext cx="685800" cy="45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1"/>
                </a:solidFill>
                <a:latin typeface="Space Grotesk"/>
                <a:ea typeface="Space Grotesk"/>
                <a:cs typeface="Space Grotesk"/>
                <a:sym typeface="Space Grotesk"/>
              </a:rPr>
              <a:t>02</a:t>
            </a:r>
            <a:endParaRPr sz="3000">
              <a:solidFill>
                <a:schemeClr val="accent1"/>
              </a:solidFill>
              <a:latin typeface="Space Grotesk"/>
              <a:ea typeface="Space Grotesk"/>
              <a:cs typeface="Space Grotesk"/>
              <a:sym typeface="Space Grotesk"/>
            </a:endParaRPr>
          </a:p>
        </p:txBody>
      </p:sp>
      <p:pic>
        <p:nvPicPr>
          <p:cNvPr id="1210" name="Google Shape;1210;p88"/>
          <p:cNvPicPr preferRelativeResize="0"/>
          <p:nvPr/>
        </p:nvPicPr>
        <p:blipFill>
          <a:blip r:embed="rId6">
            <a:alphaModFix/>
          </a:blip>
          <a:stretch>
            <a:fillRect/>
          </a:stretch>
        </p:blipFill>
        <p:spPr>
          <a:xfrm>
            <a:off x="2059250" y="3208625"/>
            <a:ext cx="2190500" cy="186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62"/>
          <p:cNvSpPr txBox="1">
            <a:spLocks noGrp="1"/>
          </p:cNvSpPr>
          <p:nvPr>
            <p:ph type="title"/>
          </p:nvPr>
        </p:nvSpPr>
        <p:spPr>
          <a:xfrm>
            <a:off x="1746763" y="2246663"/>
            <a:ext cx="5650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5800"/>
              <a:t>INTRODUCTION</a:t>
            </a:r>
            <a:endParaRPr sz="5800"/>
          </a:p>
        </p:txBody>
      </p:sp>
      <p:sp>
        <p:nvSpPr>
          <p:cNvPr id="964" name="Google Shape;96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965" name="Google Shape;965;p62"/>
          <p:cNvPicPr preferRelativeResize="0"/>
          <p:nvPr/>
        </p:nvPicPr>
        <p:blipFill>
          <a:blip r:embed="rId3">
            <a:alphaModFix/>
          </a:blip>
          <a:stretch>
            <a:fillRect/>
          </a:stretch>
        </p:blipFill>
        <p:spPr>
          <a:xfrm>
            <a:off x="3862913" y="1050200"/>
            <a:ext cx="1418175" cy="987175"/>
          </a:xfrm>
          <a:prstGeom prst="rect">
            <a:avLst/>
          </a:prstGeom>
          <a:noFill/>
          <a:ln>
            <a:noFill/>
          </a:ln>
        </p:spPr>
      </p:pic>
      <p:pic>
        <p:nvPicPr>
          <p:cNvPr id="966" name="Google Shape;966;p62"/>
          <p:cNvPicPr preferRelativeResize="0"/>
          <p:nvPr/>
        </p:nvPicPr>
        <p:blipFill>
          <a:blip r:embed="rId4">
            <a:alphaModFix/>
          </a:blip>
          <a:stretch>
            <a:fillRect/>
          </a:stretch>
        </p:blipFill>
        <p:spPr>
          <a:xfrm>
            <a:off x="2291513" y="2888300"/>
            <a:ext cx="4560975" cy="2394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90"/>
          <p:cNvSpPr txBox="1">
            <a:spLocks noGrp="1"/>
          </p:cNvSpPr>
          <p:nvPr>
            <p:ph type="title"/>
          </p:nvPr>
        </p:nvSpPr>
        <p:spPr>
          <a:xfrm>
            <a:off x="1028700" y="207025"/>
            <a:ext cx="7086600" cy="3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500"/>
              <a:t>Merci de votre écoute</a:t>
            </a:r>
            <a:endParaRPr sz="8500"/>
          </a:p>
        </p:txBody>
      </p:sp>
      <p:sp>
        <p:nvSpPr>
          <p:cNvPr id="1228" name="Google Shape;1228;p90"/>
          <p:cNvSpPr txBox="1">
            <a:spLocks noGrp="1"/>
          </p:cNvSpPr>
          <p:nvPr>
            <p:ph type="subTitle" idx="1"/>
          </p:nvPr>
        </p:nvSpPr>
        <p:spPr>
          <a:xfrm>
            <a:off x="2057400" y="3809225"/>
            <a:ext cx="5029200" cy="540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800"/>
              <a:t>Noé LINDENLAUB &amp; Xavier Hueber              SysCom II - ISC3ie-a </a:t>
            </a:r>
            <a:endParaRPr sz="1800"/>
          </a:p>
        </p:txBody>
      </p:sp>
      <p:sp>
        <p:nvSpPr>
          <p:cNvPr id="1229" name="Google Shape;1229;p90"/>
          <p:cNvSpPr txBox="1">
            <a:spLocks noGrp="1"/>
          </p:cNvSpPr>
          <p:nvPr>
            <p:ph type="sldNum" idx="12"/>
          </p:nvPr>
        </p:nvSpPr>
        <p:spPr>
          <a:xfrm>
            <a:off x="8595309" y="47499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3"/>
          <p:cNvSpPr txBox="1">
            <a:spLocks noGrp="1"/>
          </p:cNvSpPr>
          <p:nvPr>
            <p:ph type="title"/>
          </p:nvPr>
        </p:nvSpPr>
        <p:spPr>
          <a:xfrm>
            <a:off x="1143000" y="231025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200"/>
              <a:t>MATÉRIEL UTILISÉ</a:t>
            </a:r>
            <a:endParaRPr sz="5200"/>
          </a:p>
        </p:txBody>
      </p:sp>
      <p:sp>
        <p:nvSpPr>
          <p:cNvPr id="972" name="Google Shape;972;p63"/>
          <p:cNvSpPr txBox="1">
            <a:spLocks noGrp="1"/>
          </p:cNvSpPr>
          <p:nvPr>
            <p:ph type="title" idx="2"/>
          </p:nvPr>
        </p:nvSpPr>
        <p:spPr>
          <a:xfrm>
            <a:off x="3941100" y="12734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3" name="Google Shape;973;p63"/>
          <p:cNvSpPr txBox="1">
            <a:spLocks noGrp="1"/>
          </p:cNvSpPr>
          <p:nvPr>
            <p:ph type="subTitle" idx="1"/>
          </p:nvPr>
        </p:nvSpPr>
        <p:spPr>
          <a:xfrm>
            <a:off x="1143000" y="3283500"/>
            <a:ext cx="6858000" cy="125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Gateways TTN</a:t>
            </a:r>
            <a:endParaRPr/>
          </a:p>
          <a:p>
            <a:pPr marL="0" lvl="0" indent="0" algn="ctr" rtl="0">
              <a:spcBef>
                <a:spcPts val="0"/>
              </a:spcBef>
              <a:spcAft>
                <a:spcPts val="0"/>
              </a:spcAft>
              <a:buClr>
                <a:schemeClr val="dk1"/>
              </a:buClr>
              <a:buSzPts val="1100"/>
              <a:buFont typeface="Arial"/>
              <a:buNone/>
            </a:pPr>
            <a:r>
              <a:rPr lang="en"/>
              <a:t>Gateway Seed Hat Raspberry Pi 3</a:t>
            </a:r>
            <a:endParaRPr/>
          </a:p>
          <a:p>
            <a:pPr marL="0" lvl="0" indent="0" algn="ctr" rtl="0">
              <a:spcBef>
                <a:spcPts val="0"/>
              </a:spcBef>
              <a:spcAft>
                <a:spcPts val="0"/>
              </a:spcAft>
              <a:buClr>
                <a:schemeClr val="dk1"/>
              </a:buClr>
              <a:buSzPts val="1100"/>
              <a:buFont typeface="Arial"/>
              <a:buNone/>
            </a:pPr>
            <a:r>
              <a:rPr lang="en"/>
              <a:t>Node Grove E5 UART via ESP32-S3</a:t>
            </a:r>
            <a:endParaRPr/>
          </a:p>
          <a:p>
            <a:pPr marL="0" lvl="0" indent="0" algn="ctr" rtl="0">
              <a:spcBef>
                <a:spcPts val="0"/>
              </a:spcBef>
              <a:spcAft>
                <a:spcPts val="0"/>
              </a:spcAft>
              <a:buClr>
                <a:schemeClr val="dk1"/>
              </a:buClr>
              <a:buSzPts val="1100"/>
              <a:buFont typeface="Arial"/>
              <a:buNone/>
            </a:pPr>
            <a:r>
              <a:rPr lang="en"/>
              <a:t>Node Seeduino (basée Arduino)</a:t>
            </a:r>
            <a:endParaRPr/>
          </a:p>
        </p:txBody>
      </p:sp>
      <p:sp>
        <p:nvSpPr>
          <p:cNvPr id="974" name="Google Shape;974;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4"/>
          <p:cNvSpPr txBox="1">
            <a:spLocks noGrp="1"/>
          </p:cNvSpPr>
          <p:nvPr>
            <p:ph type="title"/>
          </p:nvPr>
        </p:nvSpPr>
        <p:spPr>
          <a:xfrm>
            <a:off x="1035525" y="1798000"/>
            <a:ext cx="685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Mise en Place Configuration</a:t>
            </a:r>
            <a:endParaRPr/>
          </a:p>
        </p:txBody>
      </p:sp>
      <p:sp>
        <p:nvSpPr>
          <p:cNvPr id="980" name="Google Shape;980;p64"/>
          <p:cNvSpPr txBox="1">
            <a:spLocks noGrp="1"/>
          </p:cNvSpPr>
          <p:nvPr>
            <p:ph type="title" idx="2"/>
          </p:nvPr>
        </p:nvSpPr>
        <p:spPr>
          <a:xfrm>
            <a:off x="3941100" y="892600"/>
            <a:ext cx="1261800" cy="90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1" name="Google Shape;981;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87" name="Google Shape;98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Mise en Place</a:t>
            </a:r>
            <a:endParaRPr/>
          </a:p>
        </p:txBody>
      </p:sp>
      <p:sp>
        <p:nvSpPr>
          <p:cNvPr id="988" name="Google Shape;988;p65"/>
          <p:cNvSpPr txBox="1"/>
          <p:nvPr/>
        </p:nvSpPr>
        <p:spPr>
          <a:xfrm>
            <a:off x="1288475" y="1215725"/>
            <a:ext cx="6972300" cy="646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1"/>
              </a:buClr>
              <a:buSzPts val="1600"/>
              <a:buFont typeface="Barlow"/>
              <a:buChar char="-"/>
            </a:pPr>
            <a:r>
              <a:rPr lang="en" sz="1600">
                <a:solidFill>
                  <a:schemeClr val="accent1"/>
                </a:solidFill>
                <a:latin typeface="Barlow"/>
                <a:ea typeface="Barlow"/>
                <a:cs typeface="Barlow"/>
                <a:sym typeface="Barlow"/>
              </a:rPr>
              <a:t>Raspberry Pi OS</a:t>
            </a:r>
            <a:endParaRPr sz="1600">
              <a:solidFill>
                <a:schemeClr val="accent1"/>
              </a:solidFill>
              <a:latin typeface="Barlow"/>
              <a:ea typeface="Barlow"/>
              <a:cs typeface="Barlow"/>
              <a:sym typeface="Barlow"/>
            </a:endParaRPr>
          </a:p>
          <a:p>
            <a:pPr marL="0" lvl="0" indent="0" algn="l" rtl="0">
              <a:spcBef>
                <a:spcPts val="0"/>
              </a:spcBef>
              <a:spcAft>
                <a:spcPts val="0"/>
              </a:spcAft>
              <a:buNone/>
            </a:pPr>
            <a:r>
              <a:rPr lang="en">
                <a:solidFill>
                  <a:schemeClr val="accent1"/>
                </a:solidFill>
                <a:latin typeface="Barlow"/>
                <a:ea typeface="Barlow"/>
                <a:cs typeface="Barlow"/>
                <a:sym typeface="Barlow"/>
              </a:rPr>
              <a:t>	-&gt; Raspberry Pi Imager</a:t>
            </a:r>
            <a:endParaRPr>
              <a:solidFill>
                <a:schemeClr val="accent1"/>
              </a:solidFill>
              <a:latin typeface="Barlow"/>
              <a:ea typeface="Barlow"/>
              <a:cs typeface="Barlow"/>
              <a:sym typeface="Barlow"/>
            </a:endParaRPr>
          </a:p>
        </p:txBody>
      </p:sp>
      <p:pic>
        <p:nvPicPr>
          <p:cNvPr id="989" name="Google Shape;989;p65"/>
          <p:cNvPicPr preferRelativeResize="0"/>
          <p:nvPr/>
        </p:nvPicPr>
        <p:blipFill>
          <a:blip r:embed="rId3">
            <a:alphaModFix/>
          </a:blip>
          <a:stretch>
            <a:fillRect/>
          </a:stretch>
        </p:blipFill>
        <p:spPr>
          <a:xfrm>
            <a:off x="790500" y="1831325"/>
            <a:ext cx="7562994" cy="3007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66"/>
          <p:cNvSpPr txBox="1">
            <a:spLocks noGrp="1"/>
          </p:cNvSpPr>
          <p:nvPr>
            <p:ph type="title"/>
          </p:nvPr>
        </p:nvSpPr>
        <p:spPr>
          <a:xfrm>
            <a:off x="2691000" y="265825"/>
            <a:ext cx="3762000" cy="6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Mise en Place</a:t>
            </a:r>
            <a:r>
              <a:rPr lang="en" sz="4000"/>
              <a:t> </a:t>
            </a:r>
            <a:endParaRPr sz="4000"/>
          </a:p>
        </p:txBody>
      </p:sp>
      <p:grpSp>
        <p:nvGrpSpPr>
          <p:cNvPr id="995" name="Google Shape;995;p66"/>
          <p:cNvGrpSpPr/>
          <p:nvPr/>
        </p:nvGrpSpPr>
        <p:grpSpPr>
          <a:xfrm>
            <a:off x="1115338" y="997448"/>
            <a:ext cx="5928860" cy="3914593"/>
            <a:chOff x="889525" y="1155100"/>
            <a:chExt cx="3978300" cy="2855075"/>
          </a:xfrm>
        </p:grpSpPr>
        <p:sp>
          <p:nvSpPr>
            <p:cNvPr id="996" name="Google Shape;996;p66"/>
            <p:cNvSpPr/>
            <p:nvPr/>
          </p:nvSpPr>
          <p:spPr>
            <a:xfrm>
              <a:off x="889525" y="1155100"/>
              <a:ext cx="3978300" cy="238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2297275" y="3460072"/>
              <a:ext cx="1162800" cy="4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1814875" y="3852975"/>
              <a:ext cx="2127600" cy="15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6"/>
          <p:cNvGrpSpPr/>
          <p:nvPr/>
        </p:nvGrpSpPr>
        <p:grpSpPr>
          <a:xfrm>
            <a:off x="5827651" y="305313"/>
            <a:ext cx="625340" cy="549810"/>
            <a:chOff x="-45664625" y="2352225"/>
            <a:chExt cx="300125" cy="263875"/>
          </a:xfrm>
        </p:grpSpPr>
        <p:sp>
          <p:nvSpPr>
            <p:cNvPr id="1000" name="Google Shape;1000;p66"/>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 name="Google Shape;100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08" name="Google Shape;1008;p66"/>
          <p:cNvPicPr preferRelativeResize="0"/>
          <p:nvPr/>
        </p:nvPicPr>
        <p:blipFill>
          <a:blip r:embed="rId3">
            <a:alphaModFix/>
          </a:blip>
          <a:stretch>
            <a:fillRect/>
          </a:stretch>
        </p:blipFill>
        <p:spPr>
          <a:xfrm>
            <a:off x="1209650" y="1283675"/>
            <a:ext cx="5740250" cy="2118950"/>
          </a:xfrm>
          <a:prstGeom prst="rect">
            <a:avLst/>
          </a:prstGeom>
          <a:noFill/>
          <a:ln>
            <a:noFill/>
          </a:ln>
        </p:spPr>
      </p:pic>
      <p:sp>
        <p:nvSpPr>
          <p:cNvPr id="1009" name="Google Shape;1009;p66"/>
          <p:cNvSpPr txBox="1"/>
          <p:nvPr/>
        </p:nvSpPr>
        <p:spPr>
          <a:xfrm>
            <a:off x="2410700" y="3564075"/>
            <a:ext cx="3522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Barlow"/>
                <a:ea typeface="Barlow"/>
                <a:cs typeface="Barlow"/>
                <a:sym typeface="Barlow"/>
              </a:rPr>
              <a:t>ChirpStack</a:t>
            </a:r>
            <a:endParaRPr sz="2400" b="1">
              <a:solidFill>
                <a:schemeClr val="accen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7"/>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Configuration</a:t>
            </a:r>
            <a:endParaRPr/>
          </a:p>
        </p:txBody>
      </p:sp>
      <p:sp>
        <p:nvSpPr>
          <p:cNvPr id="1015" name="Google Shape;1015;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016" name="Google Shape;1016;p67"/>
          <p:cNvPicPr preferRelativeResize="0"/>
          <p:nvPr/>
        </p:nvPicPr>
        <p:blipFill>
          <a:blip r:embed="rId3">
            <a:alphaModFix/>
          </a:blip>
          <a:stretch>
            <a:fillRect/>
          </a:stretch>
        </p:blipFill>
        <p:spPr>
          <a:xfrm>
            <a:off x="652538" y="907750"/>
            <a:ext cx="7838935" cy="393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68"/>
          <p:cNvSpPr txBox="1">
            <a:spLocks noGrp="1"/>
          </p:cNvSpPr>
          <p:nvPr>
            <p:ph type="title"/>
          </p:nvPr>
        </p:nvSpPr>
        <p:spPr>
          <a:xfrm>
            <a:off x="1832250" y="62350"/>
            <a:ext cx="5479500" cy="8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022" name="Google Shape;1022;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023" name="Google Shape;1023;p68"/>
          <p:cNvPicPr preferRelativeResize="0"/>
          <p:nvPr/>
        </p:nvPicPr>
        <p:blipFill>
          <a:blip r:embed="rId3">
            <a:alphaModFix/>
          </a:blip>
          <a:stretch>
            <a:fillRect/>
          </a:stretch>
        </p:blipFill>
        <p:spPr>
          <a:xfrm>
            <a:off x="560713" y="1060150"/>
            <a:ext cx="8022584" cy="3537302"/>
          </a:xfrm>
          <a:prstGeom prst="rect">
            <a:avLst/>
          </a:prstGeom>
          <a:noFill/>
          <a:ln>
            <a:noFill/>
          </a:ln>
        </p:spPr>
      </p:pic>
    </p:spTree>
  </p:cSld>
  <p:clrMapOvr>
    <a:masterClrMapping/>
  </p:clrMapOvr>
</p:sld>
</file>

<file path=ppt/theme/theme1.xml><?xml version="1.0" encoding="utf-8"?>
<a:theme xmlns:a="http://schemas.openxmlformats.org/drawingml/2006/main" name="Magnetic Field Thesis Defense by Slidesgo">
  <a:themeElements>
    <a:clrScheme name="Simple Light">
      <a:dk1>
        <a:srgbClr val="000000"/>
      </a:dk1>
      <a:lt1>
        <a:srgbClr val="013768"/>
      </a:lt1>
      <a:dk2>
        <a:srgbClr val="022A6A"/>
      </a:dk2>
      <a:lt2>
        <a:srgbClr val="016EC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845</Words>
  <Application>Microsoft Office PowerPoint</Application>
  <PresentationFormat>On-screen Show (16:9)</PresentationFormat>
  <Paragraphs>163</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Bebas Neue</vt:lpstr>
      <vt:lpstr>Nunito Light</vt:lpstr>
      <vt:lpstr>Barlow</vt:lpstr>
      <vt:lpstr>Arial</vt:lpstr>
      <vt:lpstr>PT Sans</vt:lpstr>
      <vt:lpstr>Space Grotesk</vt:lpstr>
      <vt:lpstr>Magnetic Field Thesis Defense by Slidesgo</vt:lpstr>
      <vt:lpstr>Projet Transmission LoRa Gateway TTN &amp; RPi3 Node Seeduino &amp; Grove E5 Systèmes Communicants II</vt:lpstr>
      <vt:lpstr>SOMMAIRE</vt:lpstr>
      <vt:lpstr>INTRODUCTION</vt:lpstr>
      <vt:lpstr>MATÉRIEL UTILISÉ</vt:lpstr>
      <vt:lpstr>Mise en Place Configuration</vt:lpstr>
      <vt:lpstr>Mise en Place</vt:lpstr>
      <vt:lpstr>Mise en Place </vt:lpstr>
      <vt:lpstr>Configuration</vt:lpstr>
      <vt:lpstr>Configuration</vt:lpstr>
      <vt:lpstr>Configuration</vt:lpstr>
      <vt:lpstr>Configuration</vt:lpstr>
      <vt:lpstr>Configuration</vt:lpstr>
      <vt:lpstr>Configuration</vt:lpstr>
      <vt:lpstr>Configuration</vt:lpstr>
      <vt:lpstr>Device créé</vt:lpstr>
      <vt:lpstr>TESTS ET RÉSULTATS</vt:lpstr>
      <vt:lpstr>PowerPoint Presentation</vt:lpstr>
      <vt:lpstr>Software de test</vt:lpstr>
      <vt:lpstr>LoRa_send</vt:lpstr>
      <vt:lpstr>LoRa_send</vt:lpstr>
      <vt:lpstr>LoRa_send</vt:lpstr>
      <vt:lpstr>Récupération du message</vt:lpstr>
      <vt:lpstr>PowerPoint Presentation</vt:lpstr>
      <vt:lpstr>PowerPoint Presentation</vt:lpstr>
      <vt:lpstr>PowerPoint Presentation</vt:lpstr>
      <vt:lpstr>PowerPoint Presentation</vt:lpstr>
      <vt:lpstr>GATEWAY TTN VS RASPBERRY PI3</vt:lpstr>
      <vt:lpstr>PowerPoint Presentation</vt:lpstr>
      <vt:lpstr>DÉMONSTRATION</vt:lpstr>
      <vt:lpstr>Merci de votre écoute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Transmission LoRa Gateway TTN &amp; RPi3 Node Seeduino &amp; Grove E5 Systèmes Communicants II</dc:title>
  <cp:lastModifiedBy>Noé LINDENLAUB</cp:lastModifiedBy>
  <cp:revision>2</cp:revision>
  <dcterms:modified xsi:type="dcterms:W3CDTF">2023-05-04T13:06:34Z</dcterms:modified>
</cp:coreProperties>
</file>